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18"/>
  </p:notesMasterIdLst>
  <p:sldIdLst>
    <p:sldId id="256" r:id="rId2"/>
    <p:sldId id="295" r:id="rId3"/>
    <p:sldId id="290" r:id="rId4"/>
    <p:sldId id="296" r:id="rId5"/>
    <p:sldId id="292" r:id="rId6"/>
    <p:sldId id="274" r:id="rId7"/>
    <p:sldId id="297" r:id="rId8"/>
    <p:sldId id="298" r:id="rId9"/>
    <p:sldId id="299" r:id="rId10"/>
    <p:sldId id="279" r:id="rId11"/>
    <p:sldId id="281" r:id="rId12"/>
    <p:sldId id="285" r:id="rId13"/>
    <p:sldId id="286" r:id="rId14"/>
    <p:sldId id="287" r:id="rId15"/>
    <p:sldId id="269" r:id="rId16"/>
    <p:sldId id="263"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4D70"/>
    <a:srgbClr val="1636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5DDFE5-C082-492E-886A-F775BFBD5A71}" v="35" dt="2023-03-26T05:06:09.008"/>
  </p1510:revLst>
</p1510:revInfo>
</file>

<file path=ppt/tableStyles.xml><?xml version="1.0" encoding="utf-8"?>
<a:tblStyleLst xmlns:a="http://schemas.openxmlformats.org/drawingml/2006/main" def="{B4997145-F936-41AB-A471-8A4025992575}">
  <a:tblStyle styleId="{B4997145-F936-41AB-A471-8A4025992575}" styleName="Table_0"/>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525" autoAdjust="0"/>
  </p:normalViewPr>
  <p:slideViewPr>
    <p:cSldViewPr snapToGrid="0">
      <p:cViewPr varScale="1">
        <p:scale>
          <a:sx n="60" d="100"/>
          <a:sy n="60" d="100"/>
        </p:scale>
        <p:origin x="15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reenivas Devarakonda" userId="6021f22a-bf50-4657-b92f-efe7321b441b" providerId="ADAL" clId="{DB5DDFE5-C082-492E-886A-F775BFBD5A71}"/>
    <pc:docChg chg="undo custSel addSld delSld modSld">
      <pc:chgData name="Sreenivas Devarakonda" userId="6021f22a-bf50-4657-b92f-efe7321b441b" providerId="ADAL" clId="{DB5DDFE5-C082-492E-886A-F775BFBD5A71}" dt="2023-03-26T05:13:26.958" v="655" actId="6549"/>
      <pc:docMkLst>
        <pc:docMk/>
      </pc:docMkLst>
      <pc:sldChg chg="modSp mod">
        <pc:chgData name="Sreenivas Devarakonda" userId="6021f22a-bf50-4657-b92f-efe7321b441b" providerId="ADAL" clId="{DB5DDFE5-C082-492E-886A-F775BFBD5A71}" dt="2023-03-26T05:12:00.982" v="649" actId="255"/>
        <pc:sldMkLst>
          <pc:docMk/>
          <pc:sldMk cId="0" sldId="256"/>
        </pc:sldMkLst>
        <pc:spChg chg="mod">
          <ac:chgData name="Sreenivas Devarakonda" userId="6021f22a-bf50-4657-b92f-efe7321b441b" providerId="ADAL" clId="{DB5DDFE5-C082-492E-886A-F775BFBD5A71}" dt="2023-03-26T05:12:00.982" v="649" actId="255"/>
          <ac:spMkLst>
            <pc:docMk/>
            <pc:sldMk cId="0" sldId="256"/>
            <ac:spMk id="182" creationId="{00000000-0000-0000-0000-000000000000}"/>
          </ac:spMkLst>
        </pc:spChg>
      </pc:sldChg>
      <pc:sldChg chg="del">
        <pc:chgData name="Sreenivas Devarakonda" userId="6021f22a-bf50-4657-b92f-efe7321b441b" providerId="ADAL" clId="{DB5DDFE5-C082-492E-886A-F775BFBD5A71}" dt="2023-03-26T03:34:18.236" v="0" actId="47"/>
        <pc:sldMkLst>
          <pc:docMk/>
          <pc:sldMk cId="0" sldId="259"/>
        </pc:sldMkLst>
      </pc:sldChg>
      <pc:sldChg chg="modSp mod">
        <pc:chgData name="Sreenivas Devarakonda" userId="6021f22a-bf50-4657-b92f-efe7321b441b" providerId="ADAL" clId="{DB5DDFE5-C082-492E-886A-F775BFBD5A71}" dt="2023-03-26T04:02:24.752" v="320" actId="403"/>
        <pc:sldMkLst>
          <pc:docMk/>
          <pc:sldMk cId="1051902857" sldId="269"/>
        </pc:sldMkLst>
        <pc:spChg chg="mod">
          <ac:chgData name="Sreenivas Devarakonda" userId="6021f22a-bf50-4657-b92f-efe7321b441b" providerId="ADAL" clId="{DB5DDFE5-C082-492E-886A-F775BFBD5A71}" dt="2023-03-26T04:02:24.752" v="320" actId="403"/>
          <ac:spMkLst>
            <pc:docMk/>
            <pc:sldMk cId="1051902857" sldId="269"/>
            <ac:spMk id="29" creationId="{6BC005EC-C529-AEA6-B83C-BAF5AB599DB3}"/>
          </ac:spMkLst>
        </pc:spChg>
        <pc:spChg chg="mod">
          <ac:chgData name="Sreenivas Devarakonda" userId="6021f22a-bf50-4657-b92f-efe7321b441b" providerId="ADAL" clId="{DB5DDFE5-C082-492E-886A-F775BFBD5A71}" dt="2023-03-26T04:02:24.752" v="320" actId="403"/>
          <ac:spMkLst>
            <pc:docMk/>
            <pc:sldMk cId="1051902857" sldId="269"/>
            <ac:spMk id="30" creationId="{DE5C3669-8794-DDA8-B611-BFA7328E3D57}"/>
          </ac:spMkLst>
        </pc:spChg>
        <pc:spChg chg="mod">
          <ac:chgData name="Sreenivas Devarakonda" userId="6021f22a-bf50-4657-b92f-efe7321b441b" providerId="ADAL" clId="{DB5DDFE5-C082-492E-886A-F775BFBD5A71}" dt="2023-03-26T04:02:24.752" v="320" actId="403"/>
          <ac:spMkLst>
            <pc:docMk/>
            <pc:sldMk cId="1051902857" sldId="269"/>
            <ac:spMk id="31" creationId="{74EACDC4-710A-B28D-A44C-89FF97E2109A}"/>
          </ac:spMkLst>
        </pc:spChg>
        <pc:spChg chg="mod">
          <ac:chgData name="Sreenivas Devarakonda" userId="6021f22a-bf50-4657-b92f-efe7321b441b" providerId="ADAL" clId="{DB5DDFE5-C082-492E-886A-F775BFBD5A71}" dt="2023-03-26T04:02:24.752" v="320" actId="403"/>
          <ac:spMkLst>
            <pc:docMk/>
            <pc:sldMk cId="1051902857" sldId="269"/>
            <ac:spMk id="32" creationId="{4A287386-D9DF-43AC-FFF8-EA4EDB9B5FE0}"/>
          </ac:spMkLst>
        </pc:spChg>
        <pc:spChg chg="mod">
          <ac:chgData name="Sreenivas Devarakonda" userId="6021f22a-bf50-4657-b92f-efe7321b441b" providerId="ADAL" clId="{DB5DDFE5-C082-492E-886A-F775BFBD5A71}" dt="2023-03-26T04:02:24.752" v="320" actId="403"/>
          <ac:spMkLst>
            <pc:docMk/>
            <pc:sldMk cId="1051902857" sldId="269"/>
            <ac:spMk id="33" creationId="{0A9171C6-8969-52F8-6E45-62AFB81F6306}"/>
          </ac:spMkLst>
        </pc:spChg>
        <pc:spChg chg="mod">
          <ac:chgData name="Sreenivas Devarakonda" userId="6021f22a-bf50-4657-b92f-efe7321b441b" providerId="ADAL" clId="{DB5DDFE5-C082-492E-886A-F775BFBD5A71}" dt="2023-03-26T04:02:24.752" v="320" actId="403"/>
          <ac:spMkLst>
            <pc:docMk/>
            <pc:sldMk cId="1051902857" sldId="269"/>
            <ac:spMk id="34" creationId="{CBD7330A-730C-82CA-B87D-258606A543EB}"/>
          </ac:spMkLst>
        </pc:spChg>
      </pc:sldChg>
      <pc:sldChg chg="modSp mod">
        <pc:chgData name="Sreenivas Devarakonda" userId="6021f22a-bf50-4657-b92f-efe7321b441b" providerId="ADAL" clId="{DB5DDFE5-C082-492E-886A-F775BFBD5A71}" dt="2023-03-26T04:35:59.095" v="369" actId="14100"/>
        <pc:sldMkLst>
          <pc:docMk/>
          <pc:sldMk cId="0" sldId="274"/>
        </pc:sldMkLst>
        <pc:spChg chg="mod">
          <ac:chgData name="Sreenivas Devarakonda" userId="6021f22a-bf50-4657-b92f-efe7321b441b" providerId="ADAL" clId="{DB5DDFE5-C082-492E-886A-F775BFBD5A71}" dt="2023-03-26T03:42:10.015" v="42" actId="255"/>
          <ac:spMkLst>
            <pc:docMk/>
            <pc:sldMk cId="0" sldId="274"/>
            <ac:spMk id="3" creationId="{86267699-D328-F643-D8BD-DCF741C0E2D3}"/>
          </ac:spMkLst>
        </pc:spChg>
        <pc:spChg chg="mod">
          <ac:chgData name="Sreenivas Devarakonda" userId="6021f22a-bf50-4657-b92f-efe7321b441b" providerId="ADAL" clId="{DB5DDFE5-C082-492E-886A-F775BFBD5A71}" dt="2023-03-26T03:42:10.015" v="42" actId="255"/>
          <ac:spMkLst>
            <pc:docMk/>
            <pc:sldMk cId="0" sldId="274"/>
            <ac:spMk id="4" creationId="{E53207CB-099F-7E28-FBD1-3A1C7B55367B}"/>
          </ac:spMkLst>
        </pc:spChg>
        <pc:spChg chg="mod">
          <ac:chgData name="Sreenivas Devarakonda" userId="6021f22a-bf50-4657-b92f-efe7321b441b" providerId="ADAL" clId="{DB5DDFE5-C082-492E-886A-F775BFBD5A71}" dt="2023-03-26T03:42:10.015" v="42" actId="255"/>
          <ac:spMkLst>
            <pc:docMk/>
            <pc:sldMk cId="0" sldId="274"/>
            <ac:spMk id="5" creationId="{0FD62C8E-CCC3-3845-50CA-B61C5A015756}"/>
          </ac:spMkLst>
        </pc:spChg>
        <pc:spChg chg="mod">
          <ac:chgData name="Sreenivas Devarakonda" userId="6021f22a-bf50-4657-b92f-efe7321b441b" providerId="ADAL" clId="{DB5DDFE5-C082-492E-886A-F775BFBD5A71}" dt="2023-03-26T03:42:10.015" v="42" actId="255"/>
          <ac:spMkLst>
            <pc:docMk/>
            <pc:sldMk cId="0" sldId="274"/>
            <ac:spMk id="6" creationId="{5704A60D-EEE2-77DB-C26B-ED2397243761}"/>
          </ac:spMkLst>
        </pc:spChg>
        <pc:spChg chg="mod">
          <ac:chgData name="Sreenivas Devarakonda" userId="6021f22a-bf50-4657-b92f-efe7321b441b" providerId="ADAL" clId="{DB5DDFE5-C082-492E-886A-F775BFBD5A71}" dt="2023-03-26T03:42:10.015" v="42" actId="255"/>
          <ac:spMkLst>
            <pc:docMk/>
            <pc:sldMk cId="0" sldId="274"/>
            <ac:spMk id="12" creationId="{C784E543-E552-4EC9-5A31-B5887B6B0F34}"/>
          </ac:spMkLst>
        </pc:spChg>
        <pc:spChg chg="mod">
          <ac:chgData name="Sreenivas Devarakonda" userId="6021f22a-bf50-4657-b92f-efe7321b441b" providerId="ADAL" clId="{DB5DDFE5-C082-492E-886A-F775BFBD5A71}" dt="2023-03-26T03:42:10.015" v="42" actId="255"/>
          <ac:spMkLst>
            <pc:docMk/>
            <pc:sldMk cId="0" sldId="274"/>
            <ac:spMk id="14" creationId="{5B243288-481A-4C5D-D14A-45911833686A}"/>
          </ac:spMkLst>
        </pc:spChg>
        <pc:spChg chg="mod">
          <ac:chgData name="Sreenivas Devarakonda" userId="6021f22a-bf50-4657-b92f-efe7321b441b" providerId="ADAL" clId="{DB5DDFE5-C082-492E-886A-F775BFBD5A71}" dt="2023-03-26T03:42:10.015" v="42" actId="255"/>
          <ac:spMkLst>
            <pc:docMk/>
            <pc:sldMk cId="0" sldId="274"/>
            <ac:spMk id="16" creationId="{1094A3B8-71C3-738A-EA0D-21A0EA8E4CC6}"/>
          </ac:spMkLst>
        </pc:spChg>
        <pc:spChg chg="mod">
          <ac:chgData name="Sreenivas Devarakonda" userId="6021f22a-bf50-4657-b92f-efe7321b441b" providerId="ADAL" clId="{DB5DDFE5-C082-492E-886A-F775BFBD5A71}" dt="2023-03-26T04:35:56.697" v="368" actId="20577"/>
          <ac:spMkLst>
            <pc:docMk/>
            <pc:sldMk cId="0" sldId="274"/>
            <ac:spMk id="18" creationId="{7BDBF2C9-6051-421A-53A5-0691EF450092}"/>
          </ac:spMkLst>
        </pc:spChg>
        <pc:spChg chg="mod">
          <ac:chgData name="Sreenivas Devarakonda" userId="6021f22a-bf50-4657-b92f-efe7321b441b" providerId="ADAL" clId="{DB5DDFE5-C082-492E-886A-F775BFBD5A71}" dt="2023-03-26T03:42:10.015" v="42" actId="255"/>
          <ac:spMkLst>
            <pc:docMk/>
            <pc:sldMk cId="0" sldId="274"/>
            <ac:spMk id="19" creationId="{C2992227-A4CD-2E95-07A8-D842B6881479}"/>
          </ac:spMkLst>
        </pc:spChg>
        <pc:spChg chg="mod">
          <ac:chgData name="Sreenivas Devarakonda" userId="6021f22a-bf50-4657-b92f-efe7321b441b" providerId="ADAL" clId="{DB5DDFE5-C082-492E-886A-F775BFBD5A71}" dt="2023-03-26T03:42:10.015" v="42" actId="255"/>
          <ac:spMkLst>
            <pc:docMk/>
            <pc:sldMk cId="0" sldId="274"/>
            <ac:spMk id="20" creationId="{55326946-0CF2-74B0-9449-4AAF15B5DD8E}"/>
          </ac:spMkLst>
        </pc:spChg>
        <pc:spChg chg="mod">
          <ac:chgData name="Sreenivas Devarakonda" userId="6021f22a-bf50-4657-b92f-efe7321b441b" providerId="ADAL" clId="{DB5DDFE5-C082-492E-886A-F775BFBD5A71}" dt="2023-03-26T03:42:10.015" v="42" actId="255"/>
          <ac:spMkLst>
            <pc:docMk/>
            <pc:sldMk cId="0" sldId="274"/>
            <ac:spMk id="21" creationId="{8A31D81C-6233-0C04-6713-C4DC3A45C47E}"/>
          </ac:spMkLst>
        </pc:spChg>
        <pc:spChg chg="mod">
          <ac:chgData name="Sreenivas Devarakonda" userId="6021f22a-bf50-4657-b92f-efe7321b441b" providerId="ADAL" clId="{DB5DDFE5-C082-492E-886A-F775BFBD5A71}" dt="2023-03-26T03:42:10.015" v="42" actId="255"/>
          <ac:spMkLst>
            <pc:docMk/>
            <pc:sldMk cId="0" sldId="274"/>
            <ac:spMk id="22" creationId="{3E737C3E-A2E7-305A-9588-D0F7D0AA0291}"/>
          </ac:spMkLst>
        </pc:spChg>
        <pc:spChg chg="mod">
          <ac:chgData name="Sreenivas Devarakonda" userId="6021f22a-bf50-4657-b92f-efe7321b441b" providerId="ADAL" clId="{DB5DDFE5-C082-492E-886A-F775BFBD5A71}" dt="2023-03-26T03:42:10.015" v="42" actId="255"/>
          <ac:spMkLst>
            <pc:docMk/>
            <pc:sldMk cId="0" sldId="274"/>
            <ac:spMk id="23" creationId="{FAEBA3F9-65B2-1CDE-EE24-8F61D5C2F05B}"/>
          </ac:spMkLst>
        </pc:spChg>
        <pc:spChg chg="mod">
          <ac:chgData name="Sreenivas Devarakonda" userId="6021f22a-bf50-4657-b92f-efe7321b441b" providerId="ADAL" clId="{DB5DDFE5-C082-492E-886A-F775BFBD5A71}" dt="2023-03-26T03:42:10.015" v="42" actId="255"/>
          <ac:spMkLst>
            <pc:docMk/>
            <pc:sldMk cId="0" sldId="274"/>
            <ac:spMk id="24" creationId="{9ADABEF3-86E4-1A4C-331D-88B14EF71E5F}"/>
          </ac:spMkLst>
        </pc:spChg>
        <pc:spChg chg="mod">
          <ac:chgData name="Sreenivas Devarakonda" userId="6021f22a-bf50-4657-b92f-efe7321b441b" providerId="ADAL" clId="{DB5DDFE5-C082-492E-886A-F775BFBD5A71}" dt="2023-03-26T03:42:10.015" v="42" actId="255"/>
          <ac:spMkLst>
            <pc:docMk/>
            <pc:sldMk cId="0" sldId="274"/>
            <ac:spMk id="25" creationId="{93885DC5-6BE5-9F72-A465-274956D7838A}"/>
          </ac:spMkLst>
        </pc:spChg>
        <pc:spChg chg="mod">
          <ac:chgData name="Sreenivas Devarakonda" userId="6021f22a-bf50-4657-b92f-efe7321b441b" providerId="ADAL" clId="{DB5DDFE5-C082-492E-886A-F775BFBD5A71}" dt="2023-03-26T03:42:10.015" v="42" actId="255"/>
          <ac:spMkLst>
            <pc:docMk/>
            <pc:sldMk cId="0" sldId="274"/>
            <ac:spMk id="26" creationId="{E3B54112-1739-0D8C-A7ED-B25EEDAE3321}"/>
          </ac:spMkLst>
        </pc:spChg>
        <pc:spChg chg="mod">
          <ac:chgData name="Sreenivas Devarakonda" userId="6021f22a-bf50-4657-b92f-efe7321b441b" providerId="ADAL" clId="{DB5DDFE5-C082-492E-886A-F775BFBD5A71}" dt="2023-03-26T03:42:10.015" v="42" actId="255"/>
          <ac:spMkLst>
            <pc:docMk/>
            <pc:sldMk cId="0" sldId="274"/>
            <ac:spMk id="27" creationId="{C89ADA39-611F-91C8-D744-4C2BDE01382A}"/>
          </ac:spMkLst>
        </pc:spChg>
        <pc:spChg chg="mod">
          <ac:chgData name="Sreenivas Devarakonda" userId="6021f22a-bf50-4657-b92f-efe7321b441b" providerId="ADAL" clId="{DB5DDFE5-C082-492E-886A-F775BFBD5A71}" dt="2023-03-26T03:42:10.015" v="42" actId="255"/>
          <ac:spMkLst>
            <pc:docMk/>
            <pc:sldMk cId="0" sldId="274"/>
            <ac:spMk id="28" creationId="{8DF02F20-448B-3FE6-5085-F4EFB4B52B3B}"/>
          </ac:spMkLst>
        </pc:spChg>
        <pc:spChg chg="mod">
          <ac:chgData name="Sreenivas Devarakonda" userId="6021f22a-bf50-4657-b92f-efe7321b441b" providerId="ADAL" clId="{DB5DDFE5-C082-492E-886A-F775BFBD5A71}" dt="2023-03-26T03:42:10.015" v="42" actId="255"/>
          <ac:spMkLst>
            <pc:docMk/>
            <pc:sldMk cId="0" sldId="274"/>
            <ac:spMk id="29" creationId="{28DE880A-5DFC-9513-87ED-F1AA26108742}"/>
          </ac:spMkLst>
        </pc:spChg>
        <pc:spChg chg="mod">
          <ac:chgData name="Sreenivas Devarakonda" userId="6021f22a-bf50-4657-b92f-efe7321b441b" providerId="ADAL" clId="{DB5DDFE5-C082-492E-886A-F775BFBD5A71}" dt="2023-03-26T03:42:10.015" v="42" actId="255"/>
          <ac:spMkLst>
            <pc:docMk/>
            <pc:sldMk cId="0" sldId="274"/>
            <ac:spMk id="30" creationId="{B71639D8-469D-4DE6-7D3E-91869D3628B1}"/>
          </ac:spMkLst>
        </pc:spChg>
        <pc:spChg chg="mod">
          <ac:chgData name="Sreenivas Devarakonda" userId="6021f22a-bf50-4657-b92f-efe7321b441b" providerId="ADAL" clId="{DB5DDFE5-C082-492E-886A-F775BFBD5A71}" dt="2023-03-26T03:42:10.015" v="42" actId="255"/>
          <ac:spMkLst>
            <pc:docMk/>
            <pc:sldMk cId="0" sldId="274"/>
            <ac:spMk id="31" creationId="{8C87F258-E2A0-765A-5E4F-4815FD9AB05C}"/>
          </ac:spMkLst>
        </pc:spChg>
        <pc:spChg chg="mod">
          <ac:chgData name="Sreenivas Devarakonda" userId="6021f22a-bf50-4657-b92f-efe7321b441b" providerId="ADAL" clId="{DB5DDFE5-C082-492E-886A-F775BFBD5A71}" dt="2023-03-26T03:42:10.015" v="42" actId="255"/>
          <ac:spMkLst>
            <pc:docMk/>
            <pc:sldMk cId="0" sldId="274"/>
            <ac:spMk id="32" creationId="{1B0EBFA9-C1D4-C925-C8D1-D8C5446A6979}"/>
          </ac:spMkLst>
        </pc:spChg>
        <pc:grpChg chg="mod">
          <ac:chgData name="Sreenivas Devarakonda" userId="6021f22a-bf50-4657-b92f-efe7321b441b" providerId="ADAL" clId="{DB5DDFE5-C082-492E-886A-F775BFBD5A71}" dt="2023-03-26T04:35:59.095" v="369" actId="14100"/>
          <ac:grpSpMkLst>
            <pc:docMk/>
            <pc:sldMk cId="0" sldId="274"/>
            <ac:grpSpMk id="36" creationId="{349D3D31-7521-9B12-BF4B-32E13E2DD3A5}"/>
          </ac:grpSpMkLst>
        </pc:grpChg>
      </pc:sldChg>
      <pc:sldChg chg="modSp mod">
        <pc:chgData name="Sreenivas Devarakonda" userId="6021f22a-bf50-4657-b92f-efe7321b441b" providerId="ADAL" clId="{DB5DDFE5-C082-492E-886A-F775BFBD5A71}" dt="2023-03-26T04:29:12.603" v="356" actId="20577"/>
        <pc:sldMkLst>
          <pc:docMk/>
          <pc:sldMk cId="0" sldId="279"/>
        </pc:sldMkLst>
        <pc:spChg chg="mod">
          <ac:chgData name="Sreenivas Devarakonda" userId="6021f22a-bf50-4657-b92f-efe7321b441b" providerId="ADAL" clId="{DB5DDFE5-C082-492E-886A-F775BFBD5A71}" dt="2023-03-26T03:52:43.321" v="144" actId="14100"/>
          <ac:spMkLst>
            <pc:docMk/>
            <pc:sldMk cId="0" sldId="279"/>
            <ac:spMk id="2" creationId="{69336F33-74BB-950B-DF20-D158074BE822}"/>
          </ac:spMkLst>
        </pc:spChg>
        <pc:spChg chg="mod">
          <ac:chgData name="Sreenivas Devarakonda" userId="6021f22a-bf50-4657-b92f-efe7321b441b" providerId="ADAL" clId="{DB5DDFE5-C082-492E-886A-F775BFBD5A71}" dt="2023-03-26T03:53:09.435" v="153" actId="20577"/>
          <ac:spMkLst>
            <pc:docMk/>
            <pc:sldMk cId="0" sldId="279"/>
            <ac:spMk id="3" creationId="{E6F21822-F233-8110-1F63-88214AAE92C7}"/>
          </ac:spMkLst>
        </pc:spChg>
        <pc:spChg chg="mod">
          <ac:chgData name="Sreenivas Devarakonda" userId="6021f22a-bf50-4657-b92f-efe7321b441b" providerId="ADAL" clId="{DB5DDFE5-C082-492E-886A-F775BFBD5A71}" dt="2023-03-26T04:29:12.603" v="356" actId="20577"/>
          <ac:spMkLst>
            <pc:docMk/>
            <pc:sldMk cId="0" sldId="279"/>
            <ac:spMk id="4" creationId="{B96A9B55-21EA-D392-A224-130B1A5C1A55}"/>
          </ac:spMkLst>
        </pc:spChg>
        <pc:spChg chg="mod">
          <ac:chgData name="Sreenivas Devarakonda" userId="6021f22a-bf50-4657-b92f-efe7321b441b" providerId="ADAL" clId="{DB5DDFE5-C082-492E-886A-F775BFBD5A71}" dt="2023-03-26T03:52:48.428" v="145" actId="14100"/>
          <ac:spMkLst>
            <pc:docMk/>
            <pc:sldMk cId="0" sldId="279"/>
            <ac:spMk id="7" creationId="{B5E6F41B-AB87-BE7C-79B2-E89A6D159221}"/>
          </ac:spMkLst>
        </pc:spChg>
        <pc:spChg chg="mod">
          <ac:chgData name="Sreenivas Devarakonda" userId="6021f22a-bf50-4657-b92f-efe7321b441b" providerId="ADAL" clId="{DB5DDFE5-C082-492E-886A-F775BFBD5A71}" dt="2023-03-26T03:51:54.632" v="138" actId="255"/>
          <ac:spMkLst>
            <pc:docMk/>
            <pc:sldMk cId="0" sldId="279"/>
            <ac:spMk id="8" creationId="{8EEC6199-BF21-2AD9-46D9-810D49AA2572}"/>
          </ac:spMkLst>
        </pc:spChg>
        <pc:spChg chg="mod">
          <ac:chgData name="Sreenivas Devarakonda" userId="6021f22a-bf50-4657-b92f-efe7321b441b" providerId="ADAL" clId="{DB5DDFE5-C082-492E-886A-F775BFBD5A71}" dt="2023-03-26T03:51:54.632" v="138" actId="255"/>
          <ac:spMkLst>
            <pc:docMk/>
            <pc:sldMk cId="0" sldId="279"/>
            <ac:spMk id="9" creationId="{E255916F-69DB-2F16-AA46-FF4EFAC4D316}"/>
          </ac:spMkLst>
        </pc:spChg>
        <pc:grpChg chg="mod">
          <ac:chgData name="Sreenivas Devarakonda" userId="6021f22a-bf50-4657-b92f-efe7321b441b" providerId="ADAL" clId="{DB5DDFE5-C082-492E-886A-F775BFBD5A71}" dt="2023-03-26T03:52:59.451" v="147" actId="1076"/>
          <ac:grpSpMkLst>
            <pc:docMk/>
            <pc:sldMk cId="0" sldId="279"/>
            <ac:grpSpMk id="5" creationId="{2A0820A6-F6F4-7674-1C21-E769FA33BD9A}"/>
          </ac:grpSpMkLst>
        </pc:grpChg>
        <pc:grpChg chg="mod">
          <ac:chgData name="Sreenivas Devarakonda" userId="6021f22a-bf50-4657-b92f-efe7321b441b" providerId="ADAL" clId="{DB5DDFE5-C082-492E-886A-F775BFBD5A71}" dt="2023-03-26T03:52:35.356" v="143" actId="1076"/>
          <ac:grpSpMkLst>
            <pc:docMk/>
            <pc:sldMk cId="0" sldId="279"/>
            <ac:grpSpMk id="6" creationId="{872EBDFE-A201-5141-1CB6-55F213237FDB}"/>
          </ac:grpSpMkLst>
        </pc:grpChg>
      </pc:sldChg>
      <pc:sldChg chg="addSp delSp modSp mod modClrScheme chgLayout">
        <pc:chgData name="Sreenivas Devarakonda" userId="6021f22a-bf50-4657-b92f-efe7321b441b" providerId="ADAL" clId="{DB5DDFE5-C082-492E-886A-F775BFBD5A71}" dt="2023-03-26T05:02:06.793" v="562" actId="1036"/>
        <pc:sldMkLst>
          <pc:docMk/>
          <pc:sldMk cId="0" sldId="281"/>
        </pc:sldMkLst>
        <pc:spChg chg="add del mod ord">
          <ac:chgData name="Sreenivas Devarakonda" userId="6021f22a-bf50-4657-b92f-efe7321b441b" providerId="ADAL" clId="{DB5DDFE5-C082-492E-886A-F775BFBD5A71}" dt="2023-03-26T04:51:06.342" v="461" actId="700"/>
          <ac:spMkLst>
            <pc:docMk/>
            <pc:sldMk cId="0" sldId="281"/>
            <ac:spMk id="3" creationId="{B8280958-4791-C2EE-7EE9-94F89DCA7E82}"/>
          </ac:spMkLst>
        </pc:spChg>
        <pc:spChg chg="add del mod ord">
          <ac:chgData name="Sreenivas Devarakonda" userId="6021f22a-bf50-4657-b92f-efe7321b441b" providerId="ADAL" clId="{DB5DDFE5-C082-492E-886A-F775BFBD5A71}" dt="2023-03-26T04:51:06.342" v="461" actId="700"/>
          <ac:spMkLst>
            <pc:docMk/>
            <pc:sldMk cId="0" sldId="281"/>
            <ac:spMk id="4" creationId="{6CBC6CDD-83EF-D1CE-A345-A791B4386180}"/>
          </ac:spMkLst>
        </pc:spChg>
        <pc:spChg chg="add mod">
          <ac:chgData name="Sreenivas Devarakonda" userId="6021f22a-bf50-4657-b92f-efe7321b441b" providerId="ADAL" clId="{DB5DDFE5-C082-492E-886A-F775BFBD5A71}" dt="2023-03-26T05:02:06.793" v="562" actId="1036"/>
          <ac:spMkLst>
            <pc:docMk/>
            <pc:sldMk cId="0" sldId="281"/>
            <ac:spMk id="6" creationId="{921AD574-D86B-80E3-2C5B-72E37FFDDC12}"/>
          </ac:spMkLst>
        </pc:spChg>
        <pc:spChg chg="mod">
          <ac:chgData name="Sreenivas Devarakonda" userId="6021f22a-bf50-4657-b92f-efe7321b441b" providerId="ADAL" clId="{DB5DDFE5-C082-492E-886A-F775BFBD5A71}" dt="2023-03-26T05:01:54.702" v="554" actId="122"/>
          <ac:spMkLst>
            <pc:docMk/>
            <pc:sldMk cId="0" sldId="281"/>
            <ac:spMk id="7" creationId="{5872EEC6-A51C-AE2E-B297-166ED8398DED}"/>
          </ac:spMkLst>
        </pc:spChg>
        <pc:spChg chg="add mod">
          <ac:chgData name="Sreenivas Devarakonda" userId="6021f22a-bf50-4657-b92f-efe7321b441b" providerId="ADAL" clId="{DB5DDFE5-C082-492E-886A-F775BFBD5A71}" dt="2023-03-26T05:02:06.793" v="562" actId="1036"/>
          <ac:spMkLst>
            <pc:docMk/>
            <pc:sldMk cId="0" sldId="281"/>
            <ac:spMk id="8" creationId="{794977AA-827D-BB7A-61E7-D6B9C9C94470}"/>
          </ac:spMkLst>
        </pc:spChg>
        <pc:picChg chg="mod">
          <ac:chgData name="Sreenivas Devarakonda" userId="6021f22a-bf50-4657-b92f-efe7321b441b" providerId="ADAL" clId="{DB5DDFE5-C082-492E-886A-F775BFBD5A71}" dt="2023-03-26T05:02:06.793" v="562" actId="1036"/>
          <ac:picMkLst>
            <pc:docMk/>
            <pc:sldMk cId="0" sldId="281"/>
            <ac:picMk id="5" creationId="{6F73ED95-92A1-F9F1-852B-7A868E9533E0}"/>
          </ac:picMkLst>
        </pc:picChg>
        <pc:picChg chg="mod">
          <ac:chgData name="Sreenivas Devarakonda" userId="6021f22a-bf50-4657-b92f-efe7321b441b" providerId="ADAL" clId="{DB5DDFE5-C082-492E-886A-F775BFBD5A71}" dt="2023-03-26T05:02:06.793" v="562" actId="1036"/>
          <ac:picMkLst>
            <pc:docMk/>
            <pc:sldMk cId="0" sldId="281"/>
            <ac:picMk id="1026" creationId="{A24F052E-31FE-F088-D849-AFB06B1EA183}"/>
          </ac:picMkLst>
        </pc:picChg>
      </pc:sldChg>
      <pc:sldChg chg="addSp delSp modSp mod">
        <pc:chgData name="Sreenivas Devarakonda" userId="6021f22a-bf50-4657-b92f-efe7321b441b" providerId="ADAL" clId="{DB5DDFE5-C082-492E-886A-F775BFBD5A71}" dt="2023-03-26T05:08:53.585" v="643" actId="207"/>
        <pc:sldMkLst>
          <pc:docMk/>
          <pc:sldMk cId="0" sldId="285"/>
        </pc:sldMkLst>
        <pc:spChg chg="add mod">
          <ac:chgData name="Sreenivas Devarakonda" userId="6021f22a-bf50-4657-b92f-efe7321b441b" providerId="ADAL" clId="{DB5DDFE5-C082-492E-886A-F775BFBD5A71}" dt="2023-03-26T05:08:45.533" v="642" actId="207"/>
          <ac:spMkLst>
            <pc:docMk/>
            <pc:sldMk cId="0" sldId="285"/>
            <ac:spMk id="2" creationId="{624EDAE4-7398-D183-BE0D-7478B34F6870}"/>
          </ac:spMkLst>
        </pc:spChg>
        <pc:spChg chg="del mod">
          <ac:chgData name="Sreenivas Devarakonda" userId="6021f22a-bf50-4657-b92f-efe7321b441b" providerId="ADAL" clId="{DB5DDFE5-C082-492E-886A-F775BFBD5A71}" dt="2023-03-26T04:54:32.365" v="480" actId="478"/>
          <ac:spMkLst>
            <pc:docMk/>
            <pc:sldMk cId="0" sldId="285"/>
            <ac:spMk id="3" creationId="{8ADF483A-8053-D456-967B-188F12A5D0D8}"/>
          </ac:spMkLst>
        </pc:spChg>
        <pc:spChg chg="del mod">
          <ac:chgData name="Sreenivas Devarakonda" userId="6021f22a-bf50-4657-b92f-efe7321b441b" providerId="ADAL" clId="{DB5DDFE5-C082-492E-886A-F775BFBD5A71}" dt="2023-03-26T04:54:30.540" v="479" actId="478"/>
          <ac:spMkLst>
            <pc:docMk/>
            <pc:sldMk cId="0" sldId="285"/>
            <ac:spMk id="4" creationId="{00000000-0000-0000-0000-000000000000}"/>
          </ac:spMkLst>
        </pc:spChg>
        <pc:spChg chg="add mod">
          <ac:chgData name="Sreenivas Devarakonda" userId="6021f22a-bf50-4657-b92f-efe7321b441b" providerId="ADAL" clId="{DB5DDFE5-C082-492E-886A-F775BFBD5A71}" dt="2023-03-26T05:08:53.585" v="643" actId="207"/>
          <ac:spMkLst>
            <pc:docMk/>
            <pc:sldMk cId="0" sldId="285"/>
            <ac:spMk id="5" creationId="{1FBD5CBA-6D12-E2C5-1B08-48EAB26AE754}"/>
          </ac:spMkLst>
        </pc:spChg>
        <pc:spChg chg="mod">
          <ac:chgData name="Sreenivas Devarakonda" userId="6021f22a-bf50-4657-b92f-efe7321b441b" providerId="ADAL" clId="{DB5DDFE5-C082-492E-886A-F775BFBD5A71}" dt="2023-03-26T05:08:01.160" v="637" actId="1035"/>
          <ac:spMkLst>
            <pc:docMk/>
            <pc:sldMk cId="0" sldId="285"/>
            <ac:spMk id="6" creationId="{040D20D8-9F72-7456-EC34-742F673CA301}"/>
          </ac:spMkLst>
        </pc:spChg>
        <pc:spChg chg="mod">
          <ac:chgData name="Sreenivas Devarakonda" userId="6021f22a-bf50-4657-b92f-efe7321b441b" providerId="ADAL" clId="{DB5DDFE5-C082-492E-886A-F775BFBD5A71}" dt="2023-03-26T05:06:22.893" v="627" actId="20577"/>
          <ac:spMkLst>
            <pc:docMk/>
            <pc:sldMk cId="0" sldId="285"/>
            <ac:spMk id="7" creationId="{00000000-0000-0000-0000-000000000000}"/>
          </ac:spMkLst>
        </pc:spChg>
        <pc:spChg chg="del mod">
          <ac:chgData name="Sreenivas Devarakonda" userId="6021f22a-bf50-4657-b92f-efe7321b441b" providerId="ADAL" clId="{DB5DDFE5-C082-492E-886A-F775BFBD5A71}" dt="2023-03-26T04:55:12.903" v="488" actId="478"/>
          <ac:spMkLst>
            <pc:docMk/>
            <pc:sldMk cId="0" sldId="285"/>
            <ac:spMk id="8" creationId="{9D4B8D1A-B94E-04B9-BC85-D85237F7BD68}"/>
          </ac:spMkLst>
        </pc:spChg>
        <pc:spChg chg="mod">
          <ac:chgData name="Sreenivas Devarakonda" userId="6021f22a-bf50-4657-b92f-efe7321b441b" providerId="ADAL" clId="{DB5DDFE5-C082-492E-886A-F775BFBD5A71}" dt="2023-03-26T05:08:01.160" v="637" actId="1035"/>
          <ac:spMkLst>
            <pc:docMk/>
            <pc:sldMk cId="0" sldId="285"/>
            <ac:spMk id="9" creationId="{B6CAC5D9-3BD2-375C-D6A2-47AF2FA8D590}"/>
          </ac:spMkLst>
        </pc:spChg>
      </pc:sldChg>
      <pc:sldChg chg="modSp mod">
        <pc:chgData name="Sreenivas Devarakonda" userId="6021f22a-bf50-4657-b92f-efe7321b441b" providerId="ADAL" clId="{DB5DDFE5-C082-492E-886A-F775BFBD5A71}" dt="2023-03-26T04:46:14.368" v="433" actId="6549"/>
        <pc:sldMkLst>
          <pc:docMk/>
          <pc:sldMk cId="4016887409" sldId="286"/>
        </pc:sldMkLst>
        <pc:spChg chg="mod">
          <ac:chgData name="Sreenivas Devarakonda" userId="6021f22a-bf50-4657-b92f-efe7321b441b" providerId="ADAL" clId="{DB5DDFE5-C082-492E-886A-F775BFBD5A71}" dt="2023-03-26T04:46:14.368" v="433" actId="6549"/>
          <ac:spMkLst>
            <pc:docMk/>
            <pc:sldMk cId="4016887409" sldId="286"/>
            <ac:spMk id="14" creationId="{2367C506-92F0-4CC6-2C3F-B6033364780F}"/>
          </ac:spMkLst>
        </pc:spChg>
        <pc:spChg chg="mod">
          <ac:chgData name="Sreenivas Devarakonda" userId="6021f22a-bf50-4657-b92f-efe7321b441b" providerId="ADAL" clId="{DB5DDFE5-C082-492E-886A-F775BFBD5A71}" dt="2023-03-26T04:43:28.421" v="415" actId="6549"/>
          <ac:spMkLst>
            <pc:docMk/>
            <pc:sldMk cId="4016887409" sldId="286"/>
            <ac:spMk id="15" creationId="{C789DD2F-691F-FBC8-2D3D-EF2A22A994CB}"/>
          </ac:spMkLst>
        </pc:spChg>
        <pc:spChg chg="mod">
          <ac:chgData name="Sreenivas Devarakonda" userId="6021f22a-bf50-4657-b92f-efe7321b441b" providerId="ADAL" clId="{DB5DDFE5-C082-492E-886A-F775BFBD5A71}" dt="2023-03-26T04:43:57.472" v="420" actId="20577"/>
          <ac:spMkLst>
            <pc:docMk/>
            <pc:sldMk cId="4016887409" sldId="286"/>
            <ac:spMk id="17" creationId="{9E19E34E-62CB-C69D-D9D2-23A204AD6ED8}"/>
          </ac:spMkLst>
        </pc:spChg>
        <pc:spChg chg="mod">
          <ac:chgData name="Sreenivas Devarakonda" userId="6021f22a-bf50-4657-b92f-efe7321b441b" providerId="ADAL" clId="{DB5DDFE5-C082-492E-886A-F775BFBD5A71}" dt="2023-03-26T04:44:53.947" v="430" actId="6549"/>
          <ac:spMkLst>
            <pc:docMk/>
            <pc:sldMk cId="4016887409" sldId="286"/>
            <ac:spMk id="18" creationId="{56A73674-7EC2-987A-0973-B59DA3F0E193}"/>
          </ac:spMkLst>
        </pc:spChg>
        <pc:spChg chg="mod">
          <ac:chgData name="Sreenivas Devarakonda" userId="6021f22a-bf50-4657-b92f-efe7321b441b" providerId="ADAL" clId="{DB5DDFE5-C082-492E-886A-F775BFBD5A71}" dt="2023-03-26T04:42:09.059" v="411" actId="20577"/>
          <ac:spMkLst>
            <pc:docMk/>
            <pc:sldMk cId="4016887409" sldId="286"/>
            <ac:spMk id="19" creationId="{328CA09A-0D49-6BAB-6213-B53AE1F44930}"/>
          </ac:spMkLst>
        </pc:spChg>
        <pc:spChg chg="mod">
          <ac:chgData name="Sreenivas Devarakonda" userId="6021f22a-bf50-4657-b92f-efe7321b441b" providerId="ADAL" clId="{DB5DDFE5-C082-492E-886A-F775BFBD5A71}" dt="2023-03-26T04:44:15.778" v="421" actId="6549"/>
          <ac:spMkLst>
            <pc:docMk/>
            <pc:sldMk cId="4016887409" sldId="286"/>
            <ac:spMk id="20" creationId="{27762EDC-A024-6B24-BAB3-B99B749C04AD}"/>
          </ac:spMkLst>
        </pc:spChg>
        <pc:spChg chg="mod">
          <ac:chgData name="Sreenivas Devarakonda" userId="6021f22a-bf50-4657-b92f-efe7321b441b" providerId="ADAL" clId="{DB5DDFE5-C082-492E-886A-F775BFBD5A71}" dt="2023-03-26T03:58:50.461" v="253" actId="255"/>
          <ac:spMkLst>
            <pc:docMk/>
            <pc:sldMk cId="4016887409" sldId="286"/>
            <ac:spMk id="21" creationId="{23948F6A-80B2-AD72-73BC-65763E589A54}"/>
          </ac:spMkLst>
        </pc:spChg>
      </pc:sldChg>
      <pc:sldChg chg="modSp mod">
        <pc:chgData name="Sreenivas Devarakonda" userId="6021f22a-bf50-4657-b92f-efe7321b441b" providerId="ADAL" clId="{DB5DDFE5-C082-492E-886A-F775BFBD5A71}" dt="2023-03-26T05:13:26.958" v="655" actId="6549"/>
        <pc:sldMkLst>
          <pc:docMk/>
          <pc:sldMk cId="3935943521" sldId="287"/>
        </pc:sldMkLst>
        <pc:spChg chg="mod">
          <ac:chgData name="Sreenivas Devarakonda" userId="6021f22a-bf50-4657-b92f-efe7321b441b" providerId="ADAL" clId="{DB5DDFE5-C082-492E-886A-F775BFBD5A71}" dt="2023-03-26T05:08:23.364" v="641" actId="1036"/>
          <ac:spMkLst>
            <pc:docMk/>
            <pc:sldMk cId="3935943521" sldId="287"/>
            <ac:spMk id="16" creationId="{8C21BB27-2761-8882-C76A-34C5898C845C}"/>
          </ac:spMkLst>
        </pc:spChg>
        <pc:spChg chg="mod">
          <ac:chgData name="Sreenivas Devarakonda" userId="6021f22a-bf50-4657-b92f-efe7321b441b" providerId="ADAL" clId="{DB5DDFE5-C082-492E-886A-F775BFBD5A71}" dt="2023-03-26T04:02:09.569" v="319" actId="1037"/>
          <ac:spMkLst>
            <pc:docMk/>
            <pc:sldMk cId="3935943521" sldId="287"/>
            <ac:spMk id="21" creationId="{0D576643-3F99-D664-AFF4-33979F786B1B}"/>
          </ac:spMkLst>
        </pc:spChg>
        <pc:spChg chg="mod">
          <ac:chgData name="Sreenivas Devarakonda" userId="6021f22a-bf50-4657-b92f-efe7321b441b" providerId="ADAL" clId="{DB5DDFE5-C082-492E-886A-F775BFBD5A71}" dt="2023-03-26T04:02:09.569" v="319" actId="1037"/>
          <ac:spMkLst>
            <pc:docMk/>
            <pc:sldMk cId="3935943521" sldId="287"/>
            <ac:spMk id="22" creationId="{CD1BE692-1413-DD61-7637-6DF3D6EEE8CB}"/>
          </ac:spMkLst>
        </pc:spChg>
        <pc:spChg chg="mod">
          <ac:chgData name="Sreenivas Devarakonda" userId="6021f22a-bf50-4657-b92f-efe7321b441b" providerId="ADAL" clId="{DB5DDFE5-C082-492E-886A-F775BFBD5A71}" dt="2023-03-26T04:02:09.569" v="319" actId="1037"/>
          <ac:spMkLst>
            <pc:docMk/>
            <pc:sldMk cId="3935943521" sldId="287"/>
            <ac:spMk id="23" creationId="{E15168C6-74F0-4E6C-A34A-C71B2405E606}"/>
          </ac:spMkLst>
        </pc:spChg>
        <pc:spChg chg="mod">
          <ac:chgData name="Sreenivas Devarakonda" userId="6021f22a-bf50-4657-b92f-efe7321b441b" providerId="ADAL" clId="{DB5DDFE5-C082-492E-886A-F775BFBD5A71}" dt="2023-03-26T04:02:09.569" v="319" actId="1037"/>
          <ac:spMkLst>
            <pc:docMk/>
            <pc:sldMk cId="3935943521" sldId="287"/>
            <ac:spMk id="24" creationId="{E4723645-BE72-6ED8-8D26-926A1BB62E79}"/>
          </ac:spMkLst>
        </pc:spChg>
        <pc:spChg chg="mod">
          <ac:chgData name="Sreenivas Devarakonda" userId="6021f22a-bf50-4657-b92f-efe7321b441b" providerId="ADAL" clId="{DB5DDFE5-C082-492E-886A-F775BFBD5A71}" dt="2023-03-26T04:48:27.596" v="444" actId="6549"/>
          <ac:spMkLst>
            <pc:docMk/>
            <pc:sldMk cId="3935943521" sldId="287"/>
            <ac:spMk id="29" creationId="{D84A00C5-96E9-822B-9953-F00A60307455}"/>
          </ac:spMkLst>
        </pc:spChg>
        <pc:spChg chg="mod">
          <ac:chgData name="Sreenivas Devarakonda" userId="6021f22a-bf50-4657-b92f-efe7321b441b" providerId="ADAL" clId="{DB5DDFE5-C082-492E-886A-F775BFBD5A71}" dt="2023-03-26T04:02:09.569" v="319" actId="1037"/>
          <ac:spMkLst>
            <pc:docMk/>
            <pc:sldMk cId="3935943521" sldId="287"/>
            <ac:spMk id="30" creationId="{FD787841-C826-4A21-7BDE-164B5B51B224}"/>
          </ac:spMkLst>
        </pc:spChg>
        <pc:spChg chg="mod">
          <ac:chgData name="Sreenivas Devarakonda" userId="6021f22a-bf50-4657-b92f-efe7321b441b" providerId="ADAL" clId="{DB5DDFE5-C082-492E-886A-F775BFBD5A71}" dt="2023-03-26T05:13:26.958" v="655" actId="6549"/>
          <ac:spMkLst>
            <pc:docMk/>
            <pc:sldMk cId="3935943521" sldId="287"/>
            <ac:spMk id="31" creationId="{9758E638-9AF0-A9DA-CAFF-BDAF9B0132D6}"/>
          </ac:spMkLst>
        </pc:spChg>
        <pc:spChg chg="mod">
          <ac:chgData name="Sreenivas Devarakonda" userId="6021f22a-bf50-4657-b92f-efe7321b441b" providerId="ADAL" clId="{DB5DDFE5-C082-492E-886A-F775BFBD5A71}" dt="2023-03-26T04:02:09.569" v="319" actId="1037"/>
          <ac:spMkLst>
            <pc:docMk/>
            <pc:sldMk cId="3935943521" sldId="287"/>
            <ac:spMk id="32" creationId="{35621FC4-900E-DC6C-81A6-380792A867FA}"/>
          </ac:spMkLst>
        </pc:spChg>
        <pc:spChg chg="mod">
          <ac:chgData name="Sreenivas Devarakonda" userId="6021f22a-bf50-4657-b92f-efe7321b441b" providerId="ADAL" clId="{DB5DDFE5-C082-492E-886A-F775BFBD5A71}" dt="2023-03-26T04:02:09.569" v="319" actId="1037"/>
          <ac:spMkLst>
            <pc:docMk/>
            <pc:sldMk cId="3935943521" sldId="287"/>
            <ac:spMk id="33" creationId="{A7F2B549-40D5-9754-D990-19C08CDF634F}"/>
          </ac:spMkLst>
        </pc:spChg>
        <pc:spChg chg="mod">
          <ac:chgData name="Sreenivas Devarakonda" userId="6021f22a-bf50-4657-b92f-efe7321b441b" providerId="ADAL" clId="{DB5DDFE5-C082-492E-886A-F775BFBD5A71}" dt="2023-03-26T04:02:09.569" v="319" actId="1037"/>
          <ac:spMkLst>
            <pc:docMk/>
            <pc:sldMk cId="3935943521" sldId="287"/>
            <ac:spMk id="34" creationId="{BBC64347-669D-7F24-D83B-66DC538D747E}"/>
          </ac:spMkLst>
        </pc:spChg>
        <pc:spChg chg="mod">
          <ac:chgData name="Sreenivas Devarakonda" userId="6021f22a-bf50-4657-b92f-efe7321b441b" providerId="ADAL" clId="{DB5DDFE5-C082-492E-886A-F775BFBD5A71}" dt="2023-03-26T04:02:09.569" v="319" actId="1037"/>
          <ac:spMkLst>
            <pc:docMk/>
            <pc:sldMk cId="3935943521" sldId="287"/>
            <ac:spMk id="35" creationId="{1996BCDD-D69C-4FB1-9E80-93FA9A67300D}"/>
          </ac:spMkLst>
        </pc:spChg>
        <pc:spChg chg="mod">
          <ac:chgData name="Sreenivas Devarakonda" userId="6021f22a-bf50-4657-b92f-efe7321b441b" providerId="ADAL" clId="{DB5DDFE5-C082-492E-886A-F775BFBD5A71}" dt="2023-03-26T04:02:09.569" v="319" actId="1037"/>
          <ac:spMkLst>
            <pc:docMk/>
            <pc:sldMk cId="3935943521" sldId="287"/>
            <ac:spMk id="36" creationId="{89C66558-A9B2-BAC1-708B-30F82A9BA925}"/>
          </ac:spMkLst>
        </pc:spChg>
      </pc:sldChg>
      <pc:sldChg chg="modSp mod">
        <pc:chgData name="Sreenivas Devarakonda" userId="6021f22a-bf50-4657-b92f-efe7321b441b" providerId="ADAL" clId="{DB5DDFE5-C082-492E-886A-F775BFBD5A71}" dt="2023-03-26T04:03:30.564" v="323" actId="167"/>
        <pc:sldMkLst>
          <pc:docMk/>
          <pc:sldMk cId="285994136" sldId="292"/>
        </pc:sldMkLst>
        <pc:spChg chg="mod">
          <ac:chgData name="Sreenivas Devarakonda" userId="6021f22a-bf50-4657-b92f-efe7321b441b" providerId="ADAL" clId="{DB5DDFE5-C082-492E-886A-F775BFBD5A71}" dt="2023-03-26T03:40:56.764" v="34" actId="255"/>
          <ac:spMkLst>
            <pc:docMk/>
            <pc:sldMk cId="285994136" sldId="292"/>
            <ac:spMk id="5" creationId="{6ECF0A19-7800-96AB-3CCD-E51D6044CF0C}"/>
          </ac:spMkLst>
        </pc:spChg>
        <pc:spChg chg="mod">
          <ac:chgData name="Sreenivas Devarakonda" userId="6021f22a-bf50-4657-b92f-efe7321b441b" providerId="ADAL" clId="{DB5DDFE5-C082-492E-886A-F775BFBD5A71}" dt="2023-03-26T03:40:56.764" v="34" actId="255"/>
          <ac:spMkLst>
            <pc:docMk/>
            <pc:sldMk cId="285994136" sldId="292"/>
            <ac:spMk id="6" creationId="{D7BD48D3-BED7-AC12-8796-A321E4D5BB10}"/>
          </ac:spMkLst>
        </pc:spChg>
        <pc:spChg chg="mod">
          <ac:chgData name="Sreenivas Devarakonda" userId="6021f22a-bf50-4657-b92f-efe7321b441b" providerId="ADAL" clId="{DB5DDFE5-C082-492E-886A-F775BFBD5A71}" dt="2023-03-26T03:41:45.032" v="41" actId="1076"/>
          <ac:spMkLst>
            <pc:docMk/>
            <pc:sldMk cId="285994136" sldId="292"/>
            <ac:spMk id="7" creationId="{C0DB79DC-300B-F706-E9D7-5720B4E49CD7}"/>
          </ac:spMkLst>
        </pc:spChg>
        <pc:spChg chg="mod">
          <ac:chgData name="Sreenivas Devarakonda" userId="6021f22a-bf50-4657-b92f-efe7321b441b" providerId="ADAL" clId="{DB5DDFE5-C082-492E-886A-F775BFBD5A71}" dt="2023-03-26T03:40:56.764" v="34" actId="255"/>
          <ac:spMkLst>
            <pc:docMk/>
            <pc:sldMk cId="285994136" sldId="292"/>
            <ac:spMk id="13" creationId="{E0DCF3B0-A911-B7BA-04BC-D6ED8BC0439E}"/>
          </ac:spMkLst>
        </pc:spChg>
        <pc:spChg chg="mod">
          <ac:chgData name="Sreenivas Devarakonda" userId="6021f22a-bf50-4657-b92f-efe7321b441b" providerId="ADAL" clId="{DB5DDFE5-C082-492E-886A-F775BFBD5A71}" dt="2023-03-26T03:40:56.764" v="34" actId="255"/>
          <ac:spMkLst>
            <pc:docMk/>
            <pc:sldMk cId="285994136" sldId="292"/>
            <ac:spMk id="14" creationId="{50D524AE-856A-882A-03A3-F6067020B860}"/>
          </ac:spMkLst>
        </pc:spChg>
        <pc:spChg chg="mod">
          <ac:chgData name="Sreenivas Devarakonda" userId="6021f22a-bf50-4657-b92f-efe7321b441b" providerId="ADAL" clId="{DB5DDFE5-C082-492E-886A-F775BFBD5A71}" dt="2023-03-26T03:40:56.764" v="34" actId="255"/>
          <ac:spMkLst>
            <pc:docMk/>
            <pc:sldMk cId="285994136" sldId="292"/>
            <ac:spMk id="17" creationId="{53475E88-7751-6FB4-B34A-3059642B35D5}"/>
          </ac:spMkLst>
        </pc:spChg>
        <pc:spChg chg="mod">
          <ac:chgData name="Sreenivas Devarakonda" userId="6021f22a-bf50-4657-b92f-efe7321b441b" providerId="ADAL" clId="{DB5DDFE5-C082-492E-886A-F775BFBD5A71}" dt="2023-03-26T03:40:56.764" v="34" actId="255"/>
          <ac:spMkLst>
            <pc:docMk/>
            <pc:sldMk cId="285994136" sldId="292"/>
            <ac:spMk id="18" creationId="{8D749983-057E-94BD-A2C1-499887461A17}"/>
          </ac:spMkLst>
        </pc:spChg>
        <pc:spChg chg="mod">
          <ac:chgData name="Sreenivas Devarakonda" userId="6021f22a-bf50-4657-b92f-efe7321b441b" providerId="ADAL" clId="{DB5DDFE5-C082-492E-886A-F775BFBD5A71}" dt="2023-03-26T03:40:56.764" v="34" actId="255"/>
          <ac:spMkLst>
            <pc:docMk/>
            <pc:sldMk cId="285994136" sldId="292"/>
            <ac:spMk id="21" creationId="{843C326B-7F79-836F-A802-5A38EE6CC602}"/>
          </ac:spMkLst>
        </pc:spChg>
        <pc:spChg chg="mod">
          <ac:chgData name="Sreenivas Devarakonda" userId="6021f22a-bf50-4657-b92f-efe7321b441b" providerId="ADAL" clId="{DB5DDFE5-C082-492E-886A-F775BFBD5A71}" dt="2023-03-26T03:40:56.764" v="34" actId="255"/>
          <ac:spMkLst>
            <pc:docMk/>
            <pc:sldMk cId="285994136" sldId="292"/>
            <ac:spMk id="22" creationId="{72CDB5EF-B79D-BCBB-C79E-5FB63FD4370C}"/>
          </ac:spMkLst>
        </pc:spChg>
        <pc:spChg chg="mod">
          <ac:chgData name="Sreenivas Devarakonda" userId="6021f22a-bf50-4657-b92f-efe7321b441b" providerId="ADAL" clId="{DB5DDFE5-C082-492E-886A-F775BFBD5A71}" dt="2023-03-26T03:40:56.764" v="34" actId="255"/>
          <ac:spMkLst>
            <pc:docMk/>
            <pc:sldMk cId="285994136" sldId="292"/>
            <ac:spMk id="25" creationId="{F9E1A05E-96BB-1219-2256-1D06264B0263}"/>
          </ac:spMkLst>
        </pc:spChg>
        <pc:spChg chg="mod">
          <ac:chgData name="Sreenivas Devarakonda" userId="6021f22a-bf50-4657-b92f-efe7321b441b" providerId="ADAL" clId="{DB5DDFE5-C082-492E-886A-F775BFBD5A71}" dt="2023-03-26T03:40:56.764" v="34" actId="255"/>
          <ac:spMkLst>
            <pc:docMk/>
            <pc:sldMk cId="285994136" sldId="292"/>
            <ac:spMk id="26" creationId="{46547DDB-13C5-865A-100D-80E08CE79486}"/>
          </ac:spMkLst>
        </pc:spChg>
        <pc:spChg chg="mod">
          <ac:chgData name="Sreenivas Devarakonda" userId="6021f22a-bf50-4657-b92f-efe7321b441b" providerId="ADAL" clId="{DB5DDFE5-C082-492E-886A-F775BFBD5A71}" dt="2023-03-26T03:40:56.764" v="34" actId="255"/>
          <ac:spMkLst>
            <pc:docMk/>
            <pc:sldMk cId="285994136" sldId="292"/>
            <ac:spMk id="28" creationId="{7BE2DB46-6AC3-1C4C-3233-1B1E431FA2A5}"/>
          </ac:spMkLst>
        </pc:spChg>
        <pc:spChg chg="mod">
          <ac:chgData name="Sreenivas Devarakonda" userId="6021f22a-bf50-4657-b92f-efe7321b441b" providerId="ADAL" clId="{DB5DDFE5-C082-492E-886A-F775BFBD5A71}" dt="2023-03-26T03:40:56.764" v="34" actId="255"/>
          <ac:spMkLst>
            <pc:docMk/>
            <pc:sldMk cId="285994136" sldId="292"/>
            <ac:spMk id="29" creationId="{01C86DC8-082B-EB95-5438-C0C22334277B}"/>
          </ac:spMkLst>
        </pc:spChg>
        <pc:spChg chg="mod">
          <ac:chgData name="Sreenivas Devarakonda" userId="6021f22a-bf50-4657-b92f-efe7321b441b" providerId="ADAL" clId="{DB5DDFE5-C082-492E-886A-F775BFBD5A71}" dt="2023-03-26T03:40:56.764" v="34" actId="255"/>
          <ac:spMkLst>
            <pc:docMk/>
            <pc:sldMk cId="285994136" sldId="292"/>
            <ac:spMk id="30" creationId="{943E6C96-5A48-2926-8821-EAB403A56786}"/>
          </ac:spMkLst>
        </pc:spChg>
        <pc:spChg chg="mod">
          <ac:chgData name="Sreenivas Devarakonda" userId="6021f22a-bf50-4657-b92f-efe7321b441b" providerId="ADAL" clId="{DB5DDFE5-C082-492E-886A-F775BFBD5A71}" dt="2023-03-26T03:40:56.764" v="34" actId="255"/>
          <ac:spMkLst>
            <pc:docMk/>
            <pc:sldMk cId="285994136" sldId="292"/>
            <ac:spMk id="31" creationId="{2322FEA3-0537-6EDD-679B-2E7B97DBFEB8}"/>
          </ac:spMkLst>
        </pc:spChg>
        <pc:spChg chg="mod">
          <ac:chgData name="Sreenivas Devarakonda" userId="6021f22a-bf50-4657-b92f-efe7321b441b" providerId="ADAL" clId="{DB5DDFE5-C082-492E-886A-F775BFBD5A71}" dt="2023-03-26T03:41:28.180" v="40" actId="20577"/>
          <ac:spMkLst>
            <pc:docMk/>
            <pc:sldMk cId="285994136" sldId="292"/>
            <ac:spMk id="32" creationId="{D3DDE21E-0199-C450-2A12-E3B4C6501BDD}"/>
          </ac:spMkLst>
        </pc:spChg>
        <pc:grpChg chg="mod">
          <ac:chgData name="Sreenivas Devarakonda" userId="6021f22a-bf50-4657-b92f-efe7321b441b" providerId="ADAL" clId="{DB5DDFE5-C082-492E-886A-F775BFBD5A71}" dt="2023-03-26T03:41:45.032" v="41" actId="1076"/>
          <ac:grpSpMkLst>
            <pc:docMk/>
            <pc:sldMk cId="285994136" sldId="292"/>
            <ac:grpSpMk id="33" creationId="{FD4E2D8D-3883-C596-CC62-5A053490AA39}"/>
          </ac:grpSpMkLst>
        </pc:grpChg>
        <pc:grpChg chg="mod ord">
          <ac:chgData name="Sreenivas Devarakonda" userId="6021f22a-bf50-4657-b92f-efe7321b441b" providerId="ADAL" clId="{DB5DDFE5-C082-492E-886A-F775BFBD5A71}" dt="2023-03-26T04:03:30.564" v="323" actId="167"/>
          <ac:grpSpMkLst>
            <pc:docMk/>
            <pc:sldMk cId="285994136" sldId="292"/>
            <ac:grpSpMk id="34" creationId="{8AF0BA31-B129-A4DA-23CC-B622846A7184}"/>
          </ac:grpSpMkLst>
        </pc:grpChg>
        <pc:grpChg chg="mod">
          <ac:chgData name="Sreenivas Devarakonda" userId="6021f22a-bf50-4657-b92f-efe7321b441b" providerId="ADAL" clId="{DB5DDFE5-C082-492E-886A-F775BFBD5A71}" dt="2023-03-26T03:41:45.032" v="41" actId="1076"/>
          <ac:grpSpMkLst>
            <pc:docMk/>
            <pc:sldMk cId="285994136" sldId="292"/>
            <ac:grpSpMk id="35" creationId="{66EBAB5E-FA43-343C-CE41-BEB30D3E8E13}"/>
          </ac:grpSpMkLst>
        </pc:grpChg>
        <pc:grpChg chg="mod">
          <ac:chgData name="Sreenivas Devarakonda" userId="6021f22a-bf50-4657-b92f-efe7321b441b" providerId="ADAL" clId="{DB5DDFE5-C082-492E-886A-F775BFBD5A71}" dt="2023-03-26T03:41:45.032" v="41" actId="1076"/>
          <ac:grpSpMkLst>
            <pc:docMk/>
            <pc:sldMk cId="285994136" sldId="292"/>
            <ac:grpSpMk id="36" creationId="{794CF012-DE6B-710D-83F7-7F7365A2FD28}"/>
          </ac:grpSpMkLst>
        </pc:grpChg>
        <pc:grpChg chg="mod">
          <ac:chgData name="Sreenivas Devarakonda" userId="6021f22a-bf50-4657-b92f-efe7321b441b" providerId="ADAL" clId="{DB5DDFE5-C082-492E-886A-F775BFBD5A71}" dt="2023-03-26T03:41:45.032" v="41" actId="1076"/>
          <ac:grpSpMkLst>
            <pc:docMk/>
            <pc:sldMk cId="285994136" sldId="292"/>
            <ac:grpSpMk id="37" creationId="{95E5F0CF-A0B0-8158-6611-CBB08140386A}"/>
          </ac:grpSpMkLst>
        </pc:grpChg>
      </pc:sldChg>
      <pc:sldChg chg="del">
        <pc:chgData name="Sreenivas Devarakonda" userId="6021f22a-bf50-4657-b92f-efe7321b441b" providerId="ADAL" clId="{DB5DDFE5-C082-492E-886A-F775BFBD5A71}" dt="2023-03-26T03:34:24.742" v="1" actId="47"/>
        <pc:sldMkLst>
          <pc:docMk/>
          <pc:sldMk cId="1341811189" sldId="294"/>
        </pc:sldMkLst>
      </pc:sldChg>
      <pc:sldChg chg="modSp mod">
        <pc:chgData name="Sreenivas Devarakonda" userId="6021f22a-bf50-4657-b92f-efe7321b441b" providerId="ADAL" clId="{DB5DDFE5-C082-492E-886A-F775BFBD5A71}" dt="2023-03-26T04:02:50.769" v="322" actId="20577"/>
        <pc:sldMkLst>
          <pc:docMk/>
          <pc:sldMk cId="2436450722" sldId="295"/>
        </pc:sldMkLst>
        <pc:spChg chg="mod">
          <ac:chgData name="Sreenivas Devarakonda" userId="6021f22a-bf50-4657-b92f-efe7321b441b" providerId="ADAL" clId="{DB5DDFE5-C082-492E-886A-F775BFBD5A71}" dt="2023-03-26T03:40:09.599" v="29" actId="1036"/>
          <ac:spMkLst>
            <pc:docMk/>
            <pc:sldMk cId="2436450722" sldId="295"/>
            <ac:spMk id="8" creationId="{E97F9F72-CC52-D618-3F4B-C6FE904B32E5}"/>
          </ac:spMkLst>
        </pc:spChg>
        <pc:spChg chg="mod">
          <ac:chgData name="Sreenivas Devarakonda" userId="6021f22a-bf50-4657-b92f-efe7321b441b" providerId="ADAL" clId="{DB5DDFE5-C082-492E-886A-F775BFBD5A71}" dt="2023-03-26T03:40:09.599" v="29" actId="1036"/>
          <ac:spMkLst>
            <pc:docMk/>
            <pc:sldMk cId="2436450722" sldId="295"/>
            <ac:spMk id="9" creationId="{9E7DF0EC-53F7-361A-3557-40D2658A2A9F}"/>
          </ac:spMkLst>
        </pc:spChg>
        <pc:spChg chg="mod">
          <ac:chgData name="Sreenivas Devarakonda" userId="6021f22a-bf50-4657-b92f-efe7321b441b" providerId="ADAL" clId="{DB5DDFE5-C082-492E-886A-F775BFBD5A71}" dt="2023-03-26T03:40:09.599" v="29" actId="1036"/>
          <ac:spMkLst>
            <pc:docMk/>
            <pc:sldMk cId="2436450722" sldId="295"/>
            <ac:spMk id="10" creationId="{DF1F10D9-A657-0261-6027-3D52ACED76EE}"/>
          </ac:spMkLst>
        </pc:spChg>
        <pc:spChg chg="mod">
          <ac:chgData name="Sreenivas Devarakonda" userId="6021f22a-bf50-4657-b92f-efe7321b441b" providerId="ADAL" clId="{DB5DDFE5-C082-492E-886A-F775BFBD5A71}" dt="2023-03-26T03:40:09.599" v="29" actId="1036"/>
          <ac:spMkLst>
            <pc:docMk/>
            <pc:sldMk cId="2436450722" sldId="295"/>
            <ac:spMk id="11" creationId="{EECE603A-3815-20AF-4410-78567A845954}"/>
          </ac:spMkLst>
        </pc:spChg>
        <pc:spChg chg="mod">
          <ac:chgData name="Sreenivas Devarakonda" userId="6021f22a-bf50-4657-b92f-efe7321b441b" providerId="ADAL" clId="{DB5DDFE5-C082-492E-886A-F775BFBD5A71}" dt="2023-03-26T04:02:50.769" v="322" actId="20577"/>
          <ac:spMkLst>
            <pc:docMk/>
            <pc:sldMk cId="2436450722" sldId="295"/>
            <ac:spMk id="14" creationId="{D0C80C77-8C0C-F216-2590-DCC59625E9D9}"/>
          </ac:spMkLst>
        </pc:spChg>
        <pc:spChg chg="mod">
          <ac:chgData name="Sreenivas Devarakonda" userId="6021f22a-bf50-4657-b92f-efe7321b441b" providerId="ADAL" clId="{DB5DDFE5-C082-492E-886A-F775BFBD5A71}" dt="2023-03-26T03:40:22.902" v="31" actId="14100"/>
          <ac:spMkLst>
            <pc:docMk/>
            <pc:sldMk cId="2436450722" sldId="295"/>
            <ac:spMk id="15" creationId="{50AC3482-4546-65CD-F45C-6708BB2E5F73}"/>
          </ac:spMkLst>
        </pc:spChg>
      </pc:sldChg>
      <pc:sldChg chg="modSp mod">
        <pc:chgData name="Sreenivas Devarakonda" userId="6021f22a-bf50-4657-b92f-efe7321b441b" providerId="ADAL" clId="{DB5DDFE5-C082-492E-886A-F775BFBD5A71}" dt="2023-03-26T04:18:05.113" v="334" actId="6549"/>
        <pc:sldMkLst>
          <pc:docMk/>
          <pc:sldMk cId="1027523390" sldId="297"/>
        </pc:sldMkLst>
        <pc:spChg chg="mod">
          <ac:chgData name="Sreenivas Devarakonda" userId="6021f22a-bf50-4657-b92f-efe7321b441b" providerId="ADAL" clId="{DB5DDFE5-C082-492E-886A-F775BFBD5A71}" dt="2023-03-26T03:43:22.045" v="53" actId="14100"/>
          <ac:spMkLst>
            <pc:docMk/>
            <pc:sldMk cId="1027523390" sldId="297"/>
            <ac:spMk id="2" creationId="{0C4815AC-59E1-CD68-35A2-911C3E6955B5}"/>
          </ac:spMkLst>
        </pc:spChg>
        <pc:spChg chg="mod">
          <ac:chgData name="Sreenivas Devarakonda" userId="6021f22a-bf50-4657-b92f-efe7321b441b" providerId="ADAL" clId="{DB5DDFE5-C082-492E-886A-F775BFBD5A71}" dt="2023-03-26T03:43:07.416" v="52" actId="14100"/>
          <ac:spMkLst>
            <pc:docMk/>
            <pc:sldMk cId="1027523390" sldId="297"/>
            <ac:spMk id="3" creationId="{3311C3AE-3C28-BCAF-6B76-E8B95D486418}"/>
          </ac:spMkLst>
        </pc:spChg>
        <pc:spChg chg="mod">
          <ac:chgData name="Sreenivas Devarakonda" userId="6021f22a-bf50-4657-b92f-efe7321b441b" providerId="ADAL" clId="{DB5DDFE5-C082-492E-886A-F775BFBD5A71}" dt="2023-03-26T03:43:22.045" v="53" actId="14100"/>
          <ac:spMkLst>
            <pc:docMk/>
            <pc:sldMk cId="1027523390" sldId="297"/>
            <ac:spMk id="4" creationId="{6DC8CE17-D91E-CB11-A9F1-8A9772014103}"/>
          </ac:spMkLst>
        </pc:spChg>
        <pc:spChg chg="mod">
          <ac:chgData name="Sreenivas Devarakonda" userId="6021f22a-bf50-4657-b92f-efe7321b441b" providerId="ADAL" clId="{DB5DDFE5-C082-492E-886A-F775BFBD5A71}" dt="2023-03-26T03:43:07.416" v="52" actId="14100"/>
          <ac:spMkLst>
            <pc:docMk/>
            <pc:sldMk cId="1027523390" sldId="297"/>
            <ac:spMk id="5" creationId="{6486E935-E318-DDED-0265-34C2A3DB1EA7}"/>
          </ac:spMkLst>
        </pc:spChg>
        <pc:spChg chg="mod">
          <ac:chgData name="Sreenivas Devarakonda" userId="6021f22a-bf50-4657-b92f-efe7321b441b" providerId="ADAL" clId="{DB5DDFE5-C082-492E-886A-F775BFBD5A71}" dt="2023-03-26T03:43:22.045" v="53" actId="14100"/>
          <ac:spMkLst>
            <pc:docMk/>
            <pc:sldMk cId="1027523390" sldId="297"/>
            <ac:spMk id="6" creationId="{1026942F-82D7-9481-EA5D-CEC4A325446F}"/>
          </ac:spMkLst>
        </pc:spChg>
        <pc:spChg chg="mod">
          <ac:chgData name="Sreenivas Devarakonda" userId="6021f22a-bf50-4657-b92f-efe7321b441b" providerId="ADAL" clId="{DB5DDFE5-C082-492E-886A-F775BFBD5A71}" dt="2023-03-26T03:43:07.416" v="52" actId="14100"/>
          <ac:spMkLst>
            <pc:docMk/>
            <pc:sldMk cId="1027523390" sldId="297"/>
            <ac:spMk id="7" creationId="{D8F33580-DBAA-EC3C-CADD-86C7504A6985}"/>
          </ac:spMkLst>
        </pc:spChg>
        <pc:spChg chg="mod">
          <ac:chgData name="Sreenivas Devarakonda" userId="6021f22a-bf50-4657-b92f-efe7321b441b" providerId="ADAL" clId="{DB5DDFE5-C082-492E-886A-F775BFBD5A71}" dt="2023-03-26T04:17:38.546" v="332" actId="20577"/>
          <ac:spMkLst>
            <pc:docMk/>
            <pc:sldMk cId="1027523390" sldId="297"/>
            <ac:spMk id="8" creationId="{E52D06AD-D155-DD83-BB27-00FFB6F8B66D}"/>
          </ac:spMkLst>
        </pc:spChg>
        <pc:spChg chg="mod">
          <ac:chgData name="Sreenivas Devarakonda" userId="6021f22a-bf50-4657-b92f-efe7321b441b" providerId="ADAL" clId="{DB5DDFE5-C082-492E-886A-F775BFBD5A71}" dt="2023-03-26T04:18:05.113" v="334" actId="6549"/>
          <ac:spMkLst>
            <pc:docMk/>
            <pc:sldMk cId="1027523390" sldId="297"/>
            <ac:spMk id="9" creationId="{5CC421BE-BC3A-9511-FE8F-B34AF63C87EF}"/>
          </ac:spMkLst>
        </pc:spChg>
        <pc:spChg chg="mod">
          <ac:chgData name="Sreenivas Devarakonda" userId="6021f22a-bf50-4657-b92f-efe7321b441b" providerId="ADAL" clId="{DB5DDFE5-C082-492E-886A-F775BFBD5A71}" dt="2023-03-26T03:43:07.416" v="52" actId="14100"/>
          <ac:spMkLst>
            <pc:docMk/>
            <pc:sldMk cId="1027523390" sldId="297"/>
            <ac:spMk id="10" creationId="{85F4A7F4-2C3D-4680-1090-D958AC1AD242}"/>
          </ac:spMkLst>
        </pc:spChg>
      </pc:sldChg>
      <pc:sldChg chg="addSp modSp mod">
        <pc:chgData name="Sreenivas Devarakonda" userId="6021f22a-bf50-4657-b92f-efe7321b441b" providerId="ADAL" clId="{DB5DDFE5-C082-492E-886A-F775BFBD5A71}" dt="2023-03-26T04:32:08.540" v="366" actId="6549"/>
        <pc:sldMkLst>
          <pc:docMk/>
          <pc:sldMk cId="3889604808" sldId="298"/>
        </pc:sldMkLst>
        <pc:spChg chg="mod">
          <ac:chgData name="Sreenivas Devarakonda" userId="6021f22a-bf50-4657-b92f-efe7321b441b" providerId="ADAL" clId="{DB5DDFE5-C082-492E-886A-F775BFBD5A71}" dt="2023-03-26T03:47:54.570" v="104" actId="164"/>
          <ac:spMkLst>
            <pc:docMk/>
            <pc:sldMk cId="3889604808" sldId="298"/>
            <ac:spMk id="11" creationId="{782DC16D-69D6-A478-0C70-B91A20B38092}"/>
          </ac:spMkLst>
        </pc:spChg>
        <pc:spChg chg="mod">
          <ac:chgData name="Sreenivas Devarakonda" userId="6021f22a-bf50-4657-b92f-efe7321b441b" providerId="ADAL" clId="{DB5DDFE5-C082-492E-886A-F775BFBD5A71}" dt="2023-03-26T03:47:54.570" v="104" actId="164"/>
          <ac:spMkLst>
            <pc:docMk/>
            <pc:sldMk cId="3889604808" sldId="298"/>
            <ac:spMk id="12" creationId="{7DE7218B-299B-B661-0FF1-D95737A6EDC7}"/>
          </ac:spMkLst>
        </pc:spChg>
        <pc:spChg chg="mod">
          <ac:chgData name="Sreenivas Devarakonda" userId="6021f22a-bf50-4657-b92f-efe7321b441b" providerId="ADAL" clId="{DB5DDFE5-C082-492E-886A-F775BFBD5A71}" dt="2023-03-26T03:48:22.254" v="108" actId="164"/>
          <ac:spMkLst>
            <pc:docMk/>
            <pc:sldMk cId="3889604808" sldId="298"/>
            <ac:spMk id="13" creationId="{47935DF4-126A-0F39-D768-5DEEFA14E97A}"/>
          </ac:spMkLst>
        </pc:spChg>
        <pc:spChg chg="mod">
          <ac:chgData name="Sreenivas Devarakonda" userId="6021f22a-bf50-4657-b92f-efe7321b441b" providerId="ADAL" clId="{DB5DDFE5-C082-492E-886A-F775BFBD5A71}" dt="2023-03-26T03:48:22.254" v="108" actId="164"/>
          <ac:spMkLst>
            <pc:docMk/>
            <pc:sldMk cId="3889604808" sldId="298"/>
            <ac:spMk id="14" creationId="{8C5D1AD2-952E-3391-0FF0-0057F423AA5C}"/>
          </ac:spMkLst>
        </pc:spChg>
        <pc:spChg chg="mod">
          <ac:chgData name="Sreenivas Devarakonda" userId="6021f22a-bf50-4657-b92f-efe7321b441b" providerId="ADAL" clId="{DB5DDFE5-C082-492E-886A-F775BFBD5A71}" dt="2023-03-26T03:48:14.692" v="107" actId="164"/>
          <ac:spMkLst>
            <pc:docMk/>
            <pc:sldMk cId="3889604808" sldId="298"/>
            <ac:spMk id="15" creationId="{15921896-502C-D369-E27A-ACABC486454D}"/>
          </ac:spMkLst>
        </pc:spChg>
        <pc:spChg chg="mod">
          <ac:chgData name="Sreenivas Devarakonda" userId="6021f22a-bf50-4657-b92f-efe7321b441b" providerId="ADAL" clId="{DB5DDFE5-C082-492E-886A-F775BFBD5A71}" dt="2023-03-26T03:48:14.692" v="107" actId="164"/>
          <ac:spMkLst>
            <pc:docMk/>
            <pc:sldMk cId="3889604808" sldId="298"/>
            <ac:spMk id="16" creationId="{C268A6F7-AE25-FD35-D134-BDBECA35695D}"/>
          </ac:spMkLst>
        </pc:spChg>
        <pc:spChg chg="mod">
          <ac:chgData name="Sreenivas Devarakonda" userId="6021f22a-bf50-4657-b92f-efe7321b441b" providerId="ADAL" clId="{DB5DDFE5-C082-492E-886A-F775BFBD5A71}" dt="2023-03-26T04:31:34.471" v="365" actId="20577"/>
          <ac:spMkLst>
            <pc:docMk/>
            <pc:sldMk cId="3889604808" sldId="298"/>
            <ac:spMk id="17" creationId="{C919C252-155D-3100-6996-27C16E870991}"/>
          </ac:spMkLst>
        </pc:spChg>
        <pc:spChg chg="mod">
          <ac:chgData name="Sreenivas Devarakonda" userId="6021f22a-bf50-4657-b92f-efe7321b441b" providerId="ADAL" clId="{DB5DDFE5-C082-492E-886A-F775BFBD5A71}" dt="2023-03-26T04:32:08.540" v="366" actId="6549"/>
          <ac:spMkLst>
            <pc:docMk/>
            <pc:sldMk cId="3889604808" sldId="298"/>
            <ac:spMk id="18" creationId="{7389987A-5692-DF09-5C1D-01DC23E3B266}"/>
          </ac:spMkLst>
        </pc:spChg>
        <pc:spChg chg="mod">
          <ac:chgData name="Sreenivas Devarakonda" userId="6021f22a-bf50-4657-b92f-efe7321b441b" providerId="ADAL" clId="{DB5DDFE5-C082-492E-886A-F775BFBD5A71}" dt="2023-03-26T03:50:56.408" v="133" actId="20577"/>
          <ac:spMkLst>
            <pc:docMk/>
            <pc:sldMk cId="3889604808" sldId="298"/>
            <ac:spMk id="19" creationId="{E28D16C2-0E0A-CDFA-EDD9-CE78DB45B070}"/>
          </ac:spMkLst>
        </pc:spChg>
        <pc:grpChg chg="add mod">
          <ac:chgData name="Sreenivas Devarakonda" userId="6021f22a-bf50-4657-b92f-efe7321b441b" providerId="ADAL" clId="{DB5DDFE5-C082-492E-886A-F775BFBD5A71}" dt="2023-03-26T03:50:31.746" v="128" actId="14100"/>
          <ac:grpSpMkLst>
            <pc:docMk/>
            <pc:sldMk cId="3889604808" sldId="298"/>
            <ac:grpSpMk id="2" creationId="{4C4925AA-854A-BB5F-50B9-C9598902643D}"/>
          </ac:grpSpMkLst>
        </pc:grpChg>
        <pc:grpChg chg="add mod">
          <ac:chgData name="Sreenivas Devarakonda" userId="6021f22a-bf50-4657-b92f-efe7321b441b" providerId="ADAL" clId="{DB5DDFE5-C082-492E-886A-F775BFBD5A71}" dt="2023-03-26T03:48:07.893" v="106" actId="164"/>
          <ac:grpSpMkLst>
            <pc:docMk/>
            <pc:sldMk cId="3889604808" sldId="298"/>
            <ac:grpSpMk id="3" creationId="{6B965EA6-5616-B74D-1D0B-4A612F1B9B0C}"/>
          </ac:grpSpMkLst>
        </pc:grpChg>
        <pc:grpChg chg="add mod">
          <ac:chgData name="Sreenivas Devarakonda" userId="6021f22a-bf50-4657-b92f-efe7321b441b" providerId="ADAL" clId="{DB5DDFE5-C082-492E-886A-F775BFBD5A71}" dt="2023-03-26T03:50:51.907" v="132" actId="1076"/>
          <ac:grpSpMkLst>
            <pc:docMk/>
            <pc:sldMk cId="3889604808" sldId="298"/>
            <ac:grpSpMk id="4" creationId="{E5EB0C16-21B7-890E-0574-D193D3E9E013}"/>
          </ac:grpSpMkLst>
        </pc:grpChg>
        <pc:grpChg chg="add mod">
          <ac:chgData name="Sreenivas Devarakonda" userId="6021f22a-bf50-4657-b92f-efe7321b441b" providerId="ADAL" clId="{DB5DDFE5-C082-492E-886A-F775BFBD5A71}" dt="2023-03-26T03:50:42.401" v="131" actId="1076"/>
          <ac:grpSpMkLst>
            <pc:docMk/>
            <pc:sldMk cId="3889604808" sldId="298"/>
            <ac:grpSpMk id="5" creationId="{D2CB8713-FF63-CA6D-1E44-B2FA4C2709B6}"/>
          </ac:grpSpMkLst>
        </pc:grpChg>
      </pc:sldChg>
      <pc:sldChg chg="modSp mod">
        <pc:chgData name="Sreenivas Devarakonda" userId="6021f22a-bf50-4657-b92f-efe7321b441b" providerId="ADAL" clId="{DB5DDFE5-C082-492E-886A-F775BFBD5A71}" dt="2023-03-26T04:28:14.571" v="355" actId="20577"/>
        <pc:sldMkLst>
          <pc:docMk/>
          <pc:sldMk cId="965343533" sldId="299"/>
        </pc:sldMkLst>
        <pc:spChg chg="mod">
          <ac:chgData name="Sreenivas Devarakonda" userId="6021f22a-bf50-4657-b92f-efe7321b441b" providerId="ADAL" clId="{DB5DDFE5-C082-492E-886A-F775BFBD5A71}" dt="2023-03-26T03:46:36.605" v="95" actId="14100"/>
          <ac:spMkLst>
            <pc:docMk/>
            <pc:sldMk cId="965343533" sldId="299"/>
            <ac:spMk id="11" creationId="{782DC16D-69D6-A478-0C70-B91A20B38092}"/>
          </ac:spMkLst>
        </pc:spChg>
        <pc:spChg chg="mod">
          <ac:chgData name="Sreenivas Devarakonda" userId="6021f22a-bf50-4657-b92f-efe7321b441b" providerId="ADAL" clId="{DB5DDFE5-C082-492E-886A-F775BFBD5A71}" dt="2023-03-26T03:44:47.329" v="81" actId="403"/>
          <ac:spMkLst>
            <pc:docMk/>
            <pc:sldMk cId="965343533" sldId="299"/>
            <ac:spMk id="12" creationId="{7DE7218B-299B-B661-0FF1-D95737A6EDC7}"/>
          </ac:spMkLst>
        </pc:spChg>
        <pc:spChg chg="mod">
          <ac:chgData name="Sreenivas Devarakonda" userId="6021f22a-bf50-4657-b92f-efe7321b441b" providerId="ADAL" clId="{DB5DDFE5-C082-492E-886A-F775BFBD5A71}" dt="2023-03-26T03:46:41.300" v="96" actId="14100"/>
          <ac:spMkLst>
            <pc:docMk/>
            <pc:sldMk cId="965343533" sldId="299"/>
            <ac:spMk id="13" creationId="{47935DF4-126A-0F39-D768-5DEEFA14E97A}"/>
          </ac:spMkLst>
        </pc:spChg>
        <pc:spChg chg="mod">
          <ac:chgData name="Sreenivas Devarakonda" userId="6021f22a-bf50-4657-b92f-efe7321b441b" providerId="ADAL" clId="{DB5DDFE5-C082-492E-886A-F775BFBD5A71}" dt="2023-03-26T03:44:47.329" v="81" actId="403"/>
          <ac:spMkLst>
            <pc:docMk/>
            <pc:sldMk cId="965343533" sldId="299"/>
            <ac:spMk id="14" creationId="{8C5D1AD2-952E-3391-0FF0-0057F423AA5C}"/>
          </ac:spMkLst>
        </pc:spChg>
        <pc:spChg chg="mod">
          <ac:chgData name="Sreenivas Devarakonda" userId="6021f22a-bf50-4657-b92f-efe7321b441b" providerId="ADAL" clId="{DB5DDFE5-C082-492E-886A-F775BFBD5A71}" dt="2023-03-26T03:46:45.940" v="97" actId="14100"/>
          <ac:spMkLst>
            <pc:docMk/>
            <pc:sldMk cId="965343533" sldId="299"/>
            <ac:spMk id="15" creationId="{15921896-502C-D369-E27A-ACABC486454D}"/>
          </ac:spMkLst>
        </pc:spChg>
        <pc:spChg chg="mod">
          <ac:chgData name="Sreenivas Devarakonda" userId="6021f22a-bf50-4657-b92f-efe7321b441b" providerId="ADAL" clId="{DB5DDFE5-C082-492E-886A-F775BFBD5A71}" dt="2023-03-26T03:44:47.329" v="81" actId="403"/>
          <ac:spMkLst>
            <pc:docMk/>
            <pc:sldMk cId="965343533" sldId="299"/>
            <ac:spMk id="16" creationId="{C268A6F7-AE25-FD35-D134-BDBECA35695D}"/>
          </ac:spMkLst>
        </pc:spChg>
        <pc:spChg chg="mod">
          <ac:chgData name="Sreenivas Devarakonda" userId="6021f22a-bf50-4657-b92f-efe7321b441b" providerId="ADAL" clId="{DB5DDFE5-C082-492E-886A-F775BFBD5A71}" dt="2023-03-26T04:21:06.862" v="338" actId="6549"/>
          <ac:spMkLst>
            <pc:docMk/>
            <pc:sldMk cId="965343533" sldId="299"/>
            <ac:spMk id="17" creationId="{C919C252-155D-3100-6996-27C16E870991}"/>
          </ac:spMkLst>
        </pc:spChg>
        <pc:spChg chg="mod">
          <ac:chgData name="Sreenivas Devarakonda" userId="6021f22a-bf50-4657-b92f-efe7321b441b" providerId="ADAL" clId="{DB5DDFE5-C082-492E-886A-F775BFBD5A71}" dt="2023-03-26T04:28:14.571" v="355" actId="20577"/>
          <ac:spMkLst>
            <pc:docMk/>
            <pc:sldMk cId="965343533" sldId="299"/>
            <ac:spMk id="18" creationId="{7389987A-5692-DF09-5C1D-01DC23E3B266}"/>
          </ac:spMkLst>
        </pc:spChg>
        <pc:spChg chg="mod">
          <ac:chgData name="Sreenivas Devarakonda" userId="6021f22a-bf50-4657-b92f-efe7321b441b" providerId="ADAL" clId="{DB5DDFE5-C082-492E-886A-F775BFBD5A71}" dt="2023-03-26T03:47:19.119" v="101" actId="403"/>
          <ac:spMkLst>
            <pc:docMk/>
            <pc:sldMk cId="965343533" sldId="299"/>
            <ac:spMk id="19" creationId="{E28D16C2-0E0A-CDFA-EDD9-CE78DB45B070}"/>
          </ac:spMkLst>
        </pc:spChg>
        <pc:grpChg chg="mod">
          <ac:chgData name="Sreenivas Devarakonda" userId="6021f22a-bf50-4657-b92f-efe7321b441b" providerId="ADAL" clId="{DB5DDFE5-C082-492E-886A-F775BFBD5A71}" dt="2023-03-26T03:46:10.159" v="90" actId="14100"/>
          <ac:grpSpMkLst>
            <pc:docMk/>
            <pc:sldMk cId="965343533" sldId="299"/>
            <ac:grpSpMk id="2" creationId="{46528DF6-FA30-D625-37A9-18CCA0B08BF6}"/>
          </ac:grpSpMkLst>
        </pc:grpChg>
        <pc:grpChg chg="mod">
          <ac:chgData name="Sreenivas Devarakonda" userId="6021f22a-bf50-4657-b92f-efe7321b441b" providerId="ADAL" clId="{DB5DDFE5-C082-492E-886A-F775BFBD5A71}" dt="2023-03-26T03:46:29.717" v="94" actId="1076"/>
          <ac:grpSpMkLst>
            <pc:docMk/>
            <pc:sldMk cId="965343533" sldId="299"/>
            <ac:grpSpMk id="3" creationId="{CC7F5B13-809A-7E67-B85A-EB8F49237BCF}"/>
          </ac:grpSpMkLst>
        </pc:grpChg>
        <pc:grpChg chg="mod">
          <ac:chgData name="Sreenivas Devarakonda" userId="6021f22a-bf50-4657-b92f-efe7321b441b" providerId="ADAL" clId="{DB5DDFE5-C082-492E-886A-F775BFBD5A71}" dt="2023-03-26T03:46:19.380" v="91" actId="14100"/>
          <ac:grpSpMkLst>
            <pc:docMk/>
            <pc:sldMk cId="965343533" sldId="299"/>
            <ac:grpSpMk id="4" creationId="{22DD133D-26DB-F727-2020-ECC6C0674A2E}"/>
          </ac:grpSpMkLst>
        </pc:grpChg>
      </pc:sldChg>
      <pc:sldChg chg="add del">
        <pc:chgData name="Sreenivas Devarakonda" userId="6021f22a-bf50-4657-b92f-efe7321b441b" providerId="ADAL" clId="{DB5DDFE5-C082-492E-886A-F775BFBD5A71}" dt="2023-03-26T05:07:24.832" v="632" actId="47"/>
        <pc:sldMkLst>
          <pc:docMk/>
          <pc:sldMk cId="2383853377" sldId="300"/>
        </pc:sldMkLst>
      </pc:sldChg>
      <pc:sldChg chg="add del">
        <pc:chgData name="Sreenivas Devarakonda" userId="6021f22a-bf50-4657-b92f-efe7321b441b" providerId="ADAL" clId="{DB5DDFE5-C082-492E-886A-F775BFBD5A71}" dt="2023-03-26T05:02:18.082" v="563" actId="47"/>
        <pc:sldMkLst>
          <pc:docMk/>
          <pc:sldMk cId="399118884" sldId="301"/>
        </pc:sldMkLst>
      </pc:sldChg>
    </pc:docChg>
  </pc:docChgLst>
  <pc:docChgLst>
    <pc:chgData name="Sreenivas Devarakonda" userId="6021f22a-bf50-4657-b92f-efe7321b441b" providerId="ADAL" clId="{082554F9-AAFB-4991-A2B2-59444B83D2C4}"/>
    <pc:docChg chg="modSld">
      <pc:chgData name="Sreenivas Devarakonda" userId="6021f22a-bf50-4657-b92f-efe7321b441b" providerId="ADAL" clId="{082554F9-AAFB-4991-A2B2-59444B83D2C4}" dt="2023-03-26T05:19:34.671" v="7" actId="6549"/>
      <pc:docMkLst>
        <pc:docMk/>
      </pc:docMkLst>
      <pc:sldChg chg="modNotesTx">
        <pc:chgData name="Sreenivas Devarakonda" userId="6021f22a-bf50-4657-b92f-efe7321b441b" providerId="ADAL" clId="{082554F9-AAFB-4991-A2B2-59444B83D2C4}" dt="2023-03-26T05:19:06.260" v="3" actId="6549"/>
        <pc:sldMkLst>
          <pc:docMk/>
          <pc:sldMk cId="0" sldId="274"/>
        </pc:sldMkLst>
      </pc:sldChg>
      <pc:sldChg chg="modNotesTx">
        <pc:chgData name="Sreenivas Devarakonda" userId="6021f22a-bf50-4657-b92f-efe7321b441b" providerId="ADAL" clId="{082554F9-AAFB-4991-A2B2-59444B83D2C4}" dt="2023-03-26T05:19:34.671" v="7" actId="6549"/>
        <pc:sldMkLst>
          <pc:docMk/>
          <pc:sldMk cId="0" sldId="279"/>
        </pc:sldMkLst>
      </pc:sldChg>
      <pc:sldChg chg="modNotesTx">
        <pc:chgData name="Sreenivas Devarakonda" userId="6021f22a-bf50-4657-b92f-efe7321b441b" providerId="ADAL" clId="{082554F9-AAFB-4991-A2B2-59444B83D2C4}" dt="2023-03-26T05:19:00.781" v="2" actId="6549"/>
        <pc:sldMkLst>
          <pc:docMk/>
          <pc:sldMk cId="285994136" sldId="292"/>
        </pc:sldMkLst>
      </pc:sldChg>
      <pc:sldChg chg="modNotesTx">
        <pc:chgData name="Sreenivas Devarakonda" userId="6021f22a-bf50-4657-b92f-efe7321b441b" providerId="ADAL" clId="{082554F9-AAFB-4991-A2B2-59444B83D2C4}" dt="2023-03-26T05:18:50.457" v="0" actId="6549"/>
        <pc:sldMkLst>
          <pc:docMk/>
          <pc:sldMk cId="2436450722" sldId="295"/>
        </pc:sldMkLst>
      </pc:sldChg>
      <pc:sldChg chg="modNotesTx">
        <pc:chgData name="Sreenivas Devarakonda" userId="6021f22a-bf50-4657-b92f-efe7321b441b" providerId="ADAL" clId="{082554F9-AAFB-4991-A2B2-59444B83D2C4}" dt="2023-03-26T05:18:56.436" v="1" actId="6549"/>
        <pc:sldMkLst>
          <pc:docMk/>
          <pc:sldMk cId="46822307" sldId="296"/>
        </pc:sldMkLst>
      </pc:sldChg>
      <pc:sldChg chg="modNotesTx">
        <pc:chgData name="Sreenivas Devarakonda" userId="6021f22a-bf50-4657-b92f-efe7321b441b" providerId="ADAL" clId="{082554F9-AAFB-4991-A2B2-59444B83D2C4}" dt="2023-03-26T05:19:17.916" v="4" actId="6549"/>
        <pc:sldMkLst>
          <pc:docMk/>
          <pc:sldMk cId="1027523390" sldId="297"/>
        </pc:sldMkLst>
      </pc:sldChg>
      <pc:sldChg chg="modNotesTx">
        <pc:chgData name="Sreenivas Devarakonda" userId="6021f22a-bf50-4657-b92f-efe7321b441b" providerId="ADAL" clId="{082554F9-AAFB-4991-A2B2-59444B83D2C4}" dt="2023-03-26T05:19:22.104" v="5" actId="6549"/>
        <pc:sldMkLst>
          <pc:docMk/>
          <pc:sldMk cId="3889604808" sldId="298"/>
        </pc:sldMkLst>
      </pc:sldChg>
      <pc:sldChg chg="modNotesTx">
        <pc:chgData name="Sreenivas Devarakonda" userId="6021f22a-bf50-4657-b92f-efe7321b441b" providerId="ADAL" clId="{082554F9-AAFB-4991-A2B2-59444B83D2C4}" dt="2023-03-26T05:19:26.045" v="6" actId="6549"/>
        <pc:sldMkLst>
          <pc:docMk/>
          <pc:sldMk cId="965343533" sldId="29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F572F1-C952-4D49-8454-FF13EA9A14BB}"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E7DEE879-8A7E-4614-92D6-4A34E2650284}">
      <dgm:prSet phldrT="[Text]" custT="1"/>
      <dgm:spPr/>
      <dgm:t>
        <a:bodyPr/>
        <a:lstStyle/>
        <a:p>
          <a:r>
            <a:rPr lang="en-US" sz="2000" b="0" i="0" u="none" dirty="0">
              <a:solidFill>
                <a:schemeClr val="tx1"/>
              </a:solidFill>
              <a:latin typeface="Arial"/>
              <a:ea typeface="Arial"/>
              <a:cs typeface="Arial"/>
              <a:sym typeface="Arial"/>
            </a:rPr>
            <a:t>Transparency</a:t>
          </a:r>
          <a:endParaRPr lang="en-US" sz="2000" dirty="0">
            <a:solidFill>
              <a:schemeClr val="tx1"/>
            </a:solidFill>
          </a:endParaRPr>
        </a:p>
      </dgm:t>
    </dgm:pt>
    <dgm:pt modelId="{0C7A78E1-BABB-44FB-AFFB-9BEB3A709268}" type="parTrans" cxnId="{25EA4A1C-ADDC-45B3-8E79-64104CC54F67}">
      <dgm:prSet/>
      <dgm:spPr/>
      <dgm:t>
        <a:bodyPr/>
        <a:lstStyle/>
        <a:p>
          <a:endParaRPr lang="en-US" sz="2000">
            <a:solidFill>
              <a:schemeClr val="tx1"/>
            </a:solidFill>
          </a:endParaRPr>
        </a:p>
      </dgm:t>
    </dgm:pt>
    <dgm:pt modelId="{40828BF1-8F59-4D2C-A332-F5E0BFD6EC26}" type="sibTrans" cxnId="{25EA4A1C-ADDC-45B3-8E79-64104CC54F67}">
      <dgm:prSet/>
      <dgm:spPr/>
      <dgm:t>
        <a:bodyPr/>
        <a:lstStyle/>
        <a:p>
          <a:endParaRPr lang="en-US" sz="2000">
            <a:solidFill>
              <a:schemeClr val="tx1"/>
            </a:solidFill>
          </a:endParaRPr>
        </a:p>
      </dgm:t>
    </dgm:pt>
    <dgm:pt modelId="{DF9B8B49-FA46-4A27-8474-DF50DC1DAD2A}">
      <dgm:prSet phldrT="[Text]" custT="1"/>
      <dgm:spPr/>
      <dgm:t>
        <a:bodyPr/>
        <a:lstStyle/>
        <a:p>
          <a:r>
            <a:rPr lang="en-US" sz="2000">
              <a:solidFill>
                <a:schemeClr val="tx1"/>
              </a:solidFill>
            </a:rPr>
            <a:t>Economy and efficiency</a:t>
          </a:r>
          <a:r>
            <a:rPr lang="en-US" sz="2000" b="0" i="0" u="none">
              <a:solidFill>
                <a:schemeClr val="tx1"/>
              </a:solidFill>
              <a:latin typeface="Arial"/>
              <a:ea typeface="Arial"/>
              <a:cs typeface="Arial"/>
              <a:sym typeface="Arial"/>
            </a:rPr>
            <a:t> </a:t>
          </a:r>
          <a:endParaRPr lang="en-US" sz="2000" dirty="0">
            <a:solidFill>
              <a:schemeClr val="tx1"/>
            </a:solidFill>
          </a:endParaRPr>
        </a:p>
      </dgm:t>
    </dgm:pt>
    <dgm:pt modelId="{2C0D3546-D23D-40BA-8555-CC432DF10A7F}" type="parTrans" cxnId="{DD50BA2D-5A2B-4ECD-9022-3E4A7B672FD2}">
      <dgm:prSet/>
      <dgm:spPr/>
      <dgm:t>
        <a:bodyPr/>
        <a:lstStyle/>
        <a:p>
          <a:endParaRPr lang="en-US" sz="2000">
            <a:solidFill>
              <a:schemeClr val="tx1"/>
            </a:solidFill>
          </a:endParaRPr>
        </a:p>
      </dgm:t>
    </dgm:pt>
    <dgm:pt modelId="{19C28692-2A9E-4D3B-ADA9-368297168D2A}" type="sibTrans" cxnId="{DD50BA2D-5A2B-4ECD-9022-3E4A7B672FD2}">
      <dgm:prSet/>
      <dgm:spPr/>
      <dgm:t>
        <a:bodyPr/>
        <a:lstStyle/>
        <a:p>
          <a:endParaRPr lang="en-US" sz="2000">
            <a:solidFill>
              <a:schemeClr val="tx1"/>
            </a:solidFill>
          </a:endParaRPr>
        </a:p>
      </dgm:t>
    </dgm:pt>
    <dgm:pt modelId="{19F1F6D0-D320-4D23-9E21-38B913B28B2A}">
      <dgm:prSet phldrT="[Text]" custT="1"/>
      <dgm:spPr/>
      <dgm:t>
        <a:bodyPr/>
        <a:lstStyle/>
        <a:p>
          <a:r>
            <a:rPr lang="en-US" sz="2000" b="0" i="0" u="none">
              <a:solidFill>
                <a:schemeClr val="tx1"/>
              </a:solidFill>
              <a:latin typeface="Arial"/>
              <a:ea typeface="Arial"/>
              <a:cs typeface="Arial"/>
              <a:sym typeface="Arial"/>
            </a:rPr>
            <a:t>Non-discrimination</a:t>
          </a:r>
          <a:endParaRPr lang="en-US" sz="2000" dirty="0">
            <a:solidFill>
              <a:schemeClr val="tx1"/>
            </a:solidFill>
          </a:endParaRPr>
        </a:p>
      </dgm:t>
    </dgm:pt>
    <dgm:pt modelId="{E343694C-F38B-45ED-BCC2-7559643F69D6}" type="parTrans" cxnId="{544B24D7-39C5-4CD1-A7E2-F5C769D36751}">
      <dgm:prSet/>
      <dgm:spPr/>
      <dgm:t>
        <a:bodyPr/>
        <a:lstStyle/>
        <a:p>
          <a:endParaRPr lang="en-US" sz="2000">
            <a:solidFill>
              <a:schemeClr val="tx1"/>
            </a:solidFill>
          </a:endParaRPr>
        </a:p>
      </dgm:t>
    </dgm:pt>
    <dgm:pt modelId="{07D26925-C9F6-46C0-BF61-E4378111995E}" type="sibTrans" cxnId="{544B24D7-39C5-4CD1-A7E2-F5C769D36751}">
      <dgm:prSet/>
      <dgm:spPr/>
      <dgm:t>
        <a:bodyPr/>
        <a:lstStyle/>
        <a:p>
          <a:endParaRPr lang="en-US" sz="2000">
            <a:solidFill>
              <a:schemeClr val="tx1"/>
            </a:solidFill>
          </a:endParaRPr>
        </a:p>
      </dgm:t>
    </dgm:pt>
    <dgm:pt modelId="{F2BFFDD9-7D6B-499F-86E2-5382FBCD002C}">
      <dgm:prSet phldrT="[Text]" custT="1"/>
      <dgm:spPr/>
      <dgm:t>
        <a:bodyPr/>
        <a:lstStyle/>
        <a:p>
          <a:r>
            <a:rPr lang="en-US" sz="2000" b="0" i="0" u="none">
              <a:solidFill>
                <a:schemeClr val="tx1"/>
              </a:solidFill>
              <a:latin typeface="Arial"/>
              <a:ea typeface="Arial"/>
              <a:cs typeface="Arial"/>
              <a:sym typeface="Arial"/>
            </a:rPr>
            <a:t>Equality of access </a:t>
          </a:r>
          <a:endParaRPr lang="en-US" sz="2000" dirty="0">
            <a:solidFill>
              <a:schemeClr val="tx1"/>
            </a:solidFill>
          </a:endParaRPr>
        </a:p>
      </dgm:t>
    </dgm:pt>
    <dgm:pt modelId="{BE93E1FB-0DEF-451A-8BB9-B2B52880716A}" type="parTrans" cxnId="{78B00D51-CCC8-4062-B218-A5ECE4AE03F3}">
      <dgm:prSet/>
      <dgm:spPr/>
      <dgm:t>
        <a:bodyPr/>
        <a:lstStyle/>
        <a:p>
          <a:endParaRPr lang="en-US" sz="2000">
            <a:solidFill>
              <a:schemeClr val="tx1"/>
            </a:solidFill>
          </a:endParaRPr>
        </a:p>
      </dgm:t>
    </dgm:pt>
    <dgm:pt modelId="{FE573E00-902A-4AF7-92A0-8A42F6C66176}" type="sibTrans" cxnId="{78B00D51-CCC8-4062-B218-A5ECE4AE03F3}">
      <dgm:prSet/>
      <dgm:spPr/>
      <dgm:t>
        <a:bodyPr/>
        <a:lstStyle/>
        <a:p>
          <a:endParaRPr lang="en-US" sz="2000">
            <a:solidFill>
              <a:schemeClr val="tx1"/>
            </a:solidFill>
          </a:endParaRPr>
        </a:p>
      </dgm:t>
    </dgm:pt>
    <dgm:pt modelId="{ACB491DD-AFE0-464C-B9BE-268AF55CF30A}">
      <dgm:prSet phldrT="[Text]" custT="1"/>
      <dgm:spPr/>
      <dgm:t>
        <a:bodyPr/>
        <a:lstStyle/>
        <a:p>
          <a:r>
            <a:rPr lang="en-US" sz="2000" b="0" i="0" u="none">
              <a:solidFill>
                <a:schemeClr val="tx1"/>
              </a:solidFill>
              <a:latin typeface="Arial"/>
              <a:ea typeface="Arial"/>
              <a:cs typeface="Arial"/>
              <a:sym typeface="Arial"/>
            </a:rPr>
            <a:t>Open Competition </a:t>
          </a:r>
          <a:endParaRPr lang="en-US" sz="2000" dirty="0">
            <a:solidFill>
              <a:schemeClr val="tx1"/>
            </a:solidFill>
          </a:endParaRPr>
        </a:p>
      </dgm:t>
    </dgm:pt>
    <dgm:pt modelId="{CDBF673B-3D89-4C1A-9357-E41F39A2C1B5}" type="parTrans" cxnId="{A87AF200-A926-44B4-A0B0-4291BDB483CB}">
      <dgm:prSet/>
      <dgm:spPr/>
      <dgm:t>
        <a:bodyPr/>
        <a:lstStyle/>
        <a:p>
          <a:endParaRPr lang="en-US" sz="2000">
            <a:solidFill>
              <a:schemeClr val="tx1"/>
            </a:solidFill>
          </a:endParaRPr>
        </a:p>
      </dgm:t>
    </dgm:pt>
    <dgm:pt modelId="{9C85E1B1-D8C8-4BFB-8F34-67B14333B7D0}" type="sibTrans" cxnId="{A87AF200-A926-44B4-A0B0-4291BDB483CB}">
      <dgm:prSet/>
      <dgm:spPr/>
      <dgm:t>
        <a:bodyPr/>
        <a:lstStyle/>
        <a:p>
          <a:endParaRPr lang="en-US" sz="2000">
            <a:solidFill>
              <a:schemeClr val="tx1"/>
            </a:solidFill>
          </a:endParaRPr>
        </a:p>
      </dgm:t>
    </dgm:pt>
    <dgm:pt modelId="{224E5275-2924-46FE-A05A-967A69468C9C}">
      <dgm:prSet phldrT="[Text]" custT="1"/>
      <dgm:spPr/>
      <dgm:t>
        <a:bodyPr/>
        <a:lstStyle/>
        <a:p>
          <a:r>
            <a:rPr lang="en-US" sz="2000" b="0" i="0" u="none">
              <a:solidFill>
                <a:schemeClr val="tx1"/>
              </a:solidFill>
              <a:latin typeface="Arial"/>
              <a:ea typeface="Arial"/>
              <a:cs typeface="Arial"/>
              <a:sym typeface="Arial"/>
            </a:rPr>
            <a:t>Security of process </a:t>
          </a:r>
          <a:endParaRPr lang="en-US" sz="2000" dirty="0">
            <a:solidFill>
              <a:schemeClr val="tx1"/>
            </a:solidFill>
          </a:endParaRPr>
        </a:p>
      </dgm:t>
    </dgm:pt>
    <dgm:pt modelId="{E5F1FD6D-528C-4C44-B5BF-285F130F3403}" type="parTrans" cxnId="{BEDF4A87-7DBF-4C65-80DD-EBA297A7F597}">
      <dgm:prSet/>
      <dgm:spPr/>
      <dgm:t>
        <a:bodyPr/>
        <a:lstStyle/>
        <a:p>
          <a:endParaRPr lang="en-US" sz="2000">
            <a:solidFill>
              <a:schemeClr val="tx1"/>
            </a:solidFill>
          </a:endParaRPr>
        </a:p>
      </dgm:t>
    </dgm:pt>
    <dgm:pt modelId="{37E58529-5153-4E48-92D7-EA71F10498DF}" type="sibTrans" cxnId="{BEDF4A87-7DBF-4C65-80DD-EBA297A7F597}">
      <dgm:prSet/>
      <dgm:spPr/>
      <dgm:t>
        <a:bodyPr/>
        <a:lstStyle/>
        <a:p>
          <a:endParaRPr lang="en-US" sz="2000">
            <a:solidFill>
              <a:schemeClr val="tx1"/>
            </a:solidFill>
          </a:endParaRPr>
        </a:p>
      </dgm:t>
    </dgm:pt>
    <dgm:pt modelId="{5731E8DD-6DBB-4EAD-A6E7-65B0F5CEE2AC}">
      <dgm:prSet phldrT="[Text]" custT="1"/>
      <dgm:spPr/>
      <dgm:t>
        <a:bodyPr/>
        <a:lstStyle/>
        <a:p>
          <a:r>
            <a:rPr lang="en-US" sz="2000" b="0" i="0" u="none">
              <a:solidFill>
                <a:schemeClr val="tx1"/>
              </a:solidFill>
              <a:latin typeface="Arial"/>
              <a:ea typeface="Arial"/>
              <a:cs typeface="Arial"/>
              <a:sym typeface="Arial"/>
            </a:rPr>
            <a:t>Accountability</a:t>
          </a:r>
          <a:endParaRPr lang="en-US" sz="2000" dirty="0">
            <a:solidFill>
              <a:schemeClr val="tx1"/>
            </a:solidFill>
          </a:endParaRPr>
        </a:p>
      </dgm:t>
    </dgm:pt>
    <dgm:pt modelId="{673A59AE-5889-4C48-928D-DC0B9FB63E0B}" type="parTrans" cxnId="{7C5C2298-0537-4561-9FD3-4DB7257DA23E}">
      <dgm:prSet/>
      <dgm:spPr/>
      <dgm:t>
        <a:bodyPr/>
        <a:lstStyle/>
        <a:p>
          <a:endParaRPr lang="en-US" sz="2000">
            <a:solidFill>
              <a:schemeClr val="tx1"/>
            </a:solidFill>
          </a:endParaRPr>
        </a:p>
      </dgm:t>
    </dgm:pt>
    <dgm:pt modelId="{A02E2AA7-AFB7-4EB5-9EE7-E6EBC984B411}" type="sibTrans" cxnId="{7C5C2298-0537-4561-9FD3-4DB7257DA23E}">
      <dgm:prSet/>
      <dgm:spPr/>
      <dgm:t>
        <a:bodyPr/>
        <a:lstStyle/>
        <a:p>
          <a:endParaRPr lang="en-US" sz="2000">
            <a:solidFill>
              <a:schemeClr val="tx1"/>
            </a:solidFill>
          </a:endParaRPr>
        </a:p>
      </dgm:t>
    </dgm:pt>
    <dgm:pt modelId="{A51151B1-C3E4-46CA-8D64-BF1F66D8C82B}" type="pres">
      <dgm:prSet presAssocID="{31F572F1-C952-4D49-8454-FF13EA9A14BB}" presName="diagram" presStyleCnt="0">
        <dgm:presLayoutVars>
          <dgm:dir/>
          <dgm:resizeHandles val="exact"/>
        </dgm:presLayoutVars>
      </dgm:prSet>
      <dgm:spPr/>
    </dgm:pt>
    <dgm:pt modelId="{89A31E45-8E33-4190-888C-4F9361FE5DC3}" type="pres">
      <dgm:prSet presAssocID="{E7DEE879-8A7E-4614-92D6-4A34E2650284}" presName="node" presStyleLbl="node1" presStyleIdx="0" presStyleCnt="7">
        <dgm:presLayoutVars>
          <dgm:bulletEnabled val="1"/>
        </dgm:presLayoutVars>
      </dgm:prSet>
      <dgm:spPr/>
    </dgm:pt>
    <dgm:pt modelId="{3130A901-7D5C-49B3-B33D-8E29CC9F935A}" type="pres">
      <dgm:prSet presAssocID="{40828BF1-8F59-4D2C-A332-F5E0BFD6EC26}" presName="sibTrans" presStyleCnt="0"/>
      <dgm:spPr/>
    </dgm:pt>
    <dgm:pt modelId="{3C28BB89-C045-41C8-94AB-FD18E2FA982A}" type="pres">
      <dgm:prSet presAssocID="{DF9B8B49-FA46-4A27-8474-DF50DC1DAD2A}" presName="node" presStyleLbl="node1" presStyleIdx="1" presStyleCnt="7">
        <dgm:presLayoutVars>
          <dgm:bulletEnabled val="1"/>
        </dgm:presLayoutVars>
      </dgm:prSet>
      <dgm:spPr/>
    </dgm:pt>
    <dgm:pt modelId="{90DAC0FD-A315-461D-A72C-B3CAD0D0A4A4}" type="pres">
      <dgm:prSet presAssocID="{19C28692-2A9E-4D3B-ADA9-368297168D2A}" presName="sibTrans" presStyleCnt="0"/>
      <dgm:spPr/>
    </dgm:pt>
    <dgm:pt modelId="{EC57834C-7AF7-4115-B686-782F3F2E62DC}" type="pres">
      <dgm:prSet presAssocID="{19F1F6D0-D320-4D23-9E21-38B913B28B2A}" presName="node" presStyleLbl="node1" presStyleIdx="2" presStyleCnt="7">
        <dgm:presLayoutVars>
          <dgm:bulletEnabled val="1"/>
        </dgm:presLayoutVars>
      </dgm:prSet>
      <dgm:spPr/>
    </dgm:pt>
    <dgm:pt modelId="{D378E61A-0014-43E5-858C-89A6A4048092}" type="pres">
      <dgm:prSet presAssocID="{07D26925-C9F6-46C0-BF61-E4378111995E}" presName="sibTrans" presStyleCnt="0"/>
      <dgm:spPr/>
    </dgm:pt>
    <dgm:pt modelId="{E72F04BE-61D5-46B4-B58C-90A6337A636C}" type="pres">
      <dgm:prSet presAssocID="{F2BFFDD9-7D6B-499F-86E2-5382FBCD002C}" presName="node" presStyleLbl="node1" presStyleIdx="3" presStyleCnt="7">
        <dgm:presLayoutVars>
          <dgm:bulletEnabled val="1"/>
        </dgm:presLayoutVars>
      </dgm:prSet>
      <dgm:spPr/>
    </dgm:pt>
    <dgm:pt modelId="{673CB1A6-BC46-4A0C-BB51-287355D6A6EB}" type="pres">
      <dgm:prSet presAssocID="{FE573E00-902A-4AF7-92A0-8A42F6C66176}" presName="sibTrans" presStyleCnt="0"/>
      <dgm:spPr/>
    </dgm:pt>
    <dgm:pt modelId="{C705F230-EF22-4348-95E3-386296B34DDD}" type="pres">
      <dgm:prSet presAssocID="{ACB491DD-AFE0-464C-B9BE-268AF55CF30A}" presName="node" presStyleLbl="node1" presStyleIdx="4" presStyleCnt="7">
        <dgm:presLayoutVars>
          <dgm:bulletEnabled val="1"/>
        </dgm:presLayoutVars>
      </dgm:prSet>
      <dgm:spPr/>
    </dgm:pt>
    <dgm:pt modelId="{0D115D56-D2A4-480D-B4D2-174FD2774CB4}" type="pres">
      <dgm:prSet presAssocID="{9C85E1B1-D8C8-4BFB-8F34-67B14333B7D0}" presName="sibTrans" presStyleCnt="0"/>
      <dgm:spPr/>
    </dgm:pt>
    <dgm:pt modelId="{FA0A339E-761B-4AC9-8987-7AB0E99C06B7}" type="pres">
      <dgm:prSet presAssocID="{5731E8DD-6DBB-4EAD-A6E7-65B0F5CEE2AC}" presName="node" presStyleLbl="node1" presStyleIdx="5" presStyleCnt="7">
        <dgm:presLayoutVars>
          <dgm:bulletEnabled val="1"/>
        </dgm:presLayoutVars>
      </dgm:prSet>
      <dgm:spPr/>
    </dgm:pt>
    <dgm:pt modelId="{AFC89F73-E9B4-4E0F-8EA9-05B4B079B1AC}" type="pres">
      <dgm:prSet presAssocID="{A02E2AA7-AFB7-4EB5-9EE7-E6EBC984B411}" presName="sibTrans" presStyleCnt="0"/>
      <dgm:spPr/>
    </dgm:pt>
    <dgm:pt modelId="{E5F90F79-47C5-47E3-BCBA-9DCCF50AB0AB}" type="pres">
      <dgm:prSet presAssocID="{224E5275-2924-46FE-A05A-967A69468C9C}" presName="node" presStyleLbl="node1" presStyleIdx="6" presStyleCnt="7">
        <dgm:presLayoutVars>
          <dgm:bulletEnabled val="1"/>
        </dgm:presLayoutVars>
      </dgm:prSet>
      <dgm:spPr/>
    </dgm:pt>
  </dgm:ptLst>
  <dgm:cxnLst>
    <dgm:cxn modelId="{A87AF200-A926-44B4-A0B0-4291BDB483CB}" srcId="{31F572F1-C952-4D49-8454-FF13EA9A14BB}" destId="{ACB491DD-AFE0-464C-B9BE-268AF55CF30A}" srcOrd="4" destOrd="0" parTransId="{CDBF673B-3D89-4C1A-9357-E41F39A2C1B5}" sibTransId="{9C85E1B1-D8C8-4BFB-8F34-67B14333B7D0}"/>
    <dgm:cxn modelId="{FB56920A-D538-4A76-9138-CA0FD323639E}" type="presOf" srcId="{19F1F6D0-D320-4D23-9E21-38B913B28B2A}" destId="{EC57834C-7AF7-4115-B686-782F3F2E62DC}" srcOrd="0" destOrd="0" presId="urn:microsoft.com/office/officeart/2005/8/layout/default"/>
    <dgm:cxn modelId="{25EA4A1C-ADDC-45B3-8E79-64104CC54F67}" srcId="{31F572F1-C952-4D49-8454-FF13EA9A14BB}" destId="{E7DEE879-8A7E-4614-92D6-4A34E2650284}" srcOrd="0" destOrd="0" parTransId="{0C7A78E1-BABB-44FB-AFFB-9BEB3A709268}" sibTransId="{40828BF1-8F59-4D2C-A332-F5E0BFD6EC26}"/>
    <dgm:cxn modelId="{DD50BA2D-5A2B-4ECD-9022-3E4A7B672FD2}" srcId="{31F572F1-C952-4D49-8454-FF13EA9A14BB}" destId="{DF9B8B49-FA46-4A27-8474-DF50DC1DAD2A}" srcOrd="1" destOrd="0" parTransId="{2C0D3546-D23D-40BA-8555-CC432DF10A7F}" sibTransId="{19C28692-2A9E-4D3B-ADA9-368297168D2A}"/>
    <dgm:cxn modelId="{FA3E845F-DB66-4064-876C-B5589B9C9C87}" type="presOf" srcId="{31F572F1-C952-4D49-8454-FF13EA9A14BB}" destId="{A51151B1-C3E4-46CA-8D64-BF1F66D8C82B}" srcOrd="0" destOrd="0" presId="urn:microsoft.com/office/officeart/2005/8/layout/default"/>
    <dgm:cxn modelId="{F0848C68-4266-4C71-8468-6F46D8629FEF}" type="presOf" srcId="{224E5275-2924-46FE-A05A-967A69468C9C}" destId="{E5F90F79-47C5-47E3-BCBA-9DCCF50AB0AB}" srcOrd="0" destOrd="0" presId="urn:microsoft.com/office/officeart/2005/8/layout/default"/>
    <dgm:cxn modelId="{EE74456F-0DDA-425F-A82A-17DFFBB92ECC}" type="presOf" srcId="{F2BFFDD9-7D6B-499F-86E2-5382FBCD002C}" destId="{E72F04BE-61D5-46B4-B58C-90A6337A636C}" srcOrd="0" destOrd="0" presId="urn:microsoft.com/office/officeart/2005/8/layout/default"/>
    <dgm:cxn modelId="{78B00D51-CCC8-4062-B218-A5ECE4AE03F3}" srcId="{31F572F1-C952-4D49-8454-FF13EA9A14BB}" destId="{F2BFFDD9-7D6B-499F-86E2-5382FBCD002C}" srcOrd="3" destOrd="0" parTransId="{BE93E1FB-0DEF-451A-8BB9-B2B52880716A}" sibTransId="{FE573E00-902A-4AF7-92A0-8A42F6C66176}"/>
    <dgm:cxn modelId="{BEDF4A87-7DBF-4C65-80DD-EBA297A7F597}" srcId="{31F572F1-C952-4D49-8454-FF13EA9A14BB}" destId="{224E5275-2924-46FE-A05A-967A69468C9C}" srcOrd="6" destOrd="0" parTransId="{E5F1FD6D-528C-4C44-B5BF-285F130F3403}" sibTransId="{37E58529-5153-4E48-92D7-EA71F10498DF}"/>
    <dgm:cxn modelId="{50ADC196-6BCF-45BA-AFB2-7D885C8F3979}" type="presOf" srcId="{ACB491DD-AFE0-464C-B9BE-268AF55CF30A}" destId="{C705F230-EF22-4348-95E3-386296B34DDD}" srcOrd="0" destOrd="0" presId="urn:microsoft.com/office/officeart/2005/8/layout/default"/>
    <dgm:cxn modelId="{7C5C2298-0537-4561-9FD3-4DB7257DA23E}" srcId="{31F572F1-C952-4D49-8454-FF13EA9A14BB}" destId="{5731E8DD-6DBB-4EAD-A6E7-65B0F5CEE2AC}" srcOrd="5" destOrd="0" parTransId="{673A59AE-5889-4C48-928D-DC0B9FB63E0B}" sibTransId="{A02E2AA7-AFB7-4EB5-9EE7-E6EBC984B411}"/>
    <dgm:cxn modelId="{8A0F8199-2415-487D-82A6-95B0B9CA0642}" type="presOf" srcId="{5731E8DD-6DBB-4EAD-A6E7-65B0F5CEE2AC}" destId="{FA0A339E-761B-4AC9-8987-7AB0E99C06B7}" srcOrd="0" destOrd="0" presId="urn:microsoft.com/office/officeart/2005/8/layout/default"/>
    <dgm:cxn modelId="{70FDDAAB-CFFD-4D6E-9DBA-23DF53532434}" type="presOf" srcId="{E7DEE879-8A7E-4614-92D6-4A34E2650284}" destId="{89A31E45-8E33-4190-888C-4F9361FE5DC3}" srcOrd="0" destOrd="0" presId="urn:microsoft.com/office/officeart/2005/8/layout/default"/>
    <dgm:cxn modelId="{544B24D7-39C5-4CD1-A7E2-F5C769D36751}" srcId="{31F572F1-C952-4D49-8454-FF13EA9A14BB}" destId="{19F1F6D0-D320-4D23-9E21-38B913B28B2A}" srcOrd="2" destOrd="0" parTransId="{E343694C-F38B-45ED-BCC2-7559643F69D6}" sibTransId="{07D26925-C9F6-46C0-BF61-E4378111995E}"/>
    <dgm:cxn modelId="{589138E8-5541-4048-A29A-1BDDED04520D}" type="presOf" srcId="{DF9B8B49-FA46-4A27-8474-DF50DC1DAD2A}" destId="{3C28BB89-C045-41C8-94AB-FD18E2FA982A}" srcOrd="0" destOrd="0" presId="urn:microsoft.com/office/officeart/2005/8/layout/default"/>
    <dgm:cxn modelId="{2A142A71-9C4F-4357-9581-717B89676ABA}" type="presParOf" srcId="{A51151B1-C3E4-46CA-8D64-BF1F66D8C82B}" destId="{89A31E45-8E33-4190-888C-4F9361FE5DC3}" srcOrd="0" destOrd="0" presId="urn:microsoft.com/office/officeart/2005/8/layout/default"/>
    <dgm:cxn modelId="{A6B31E53-4133-4295-BB4C-904D81A16EC9}" type="presParOf" srcId="{A51151B1-C3E4-46CA-8D64-BF1F66D8C82B}" destId="{3130A901-7D5C-49B3-B33D-8E29CC9F935A}" srcOrd="1" destOrd="0" presId="urn:microsoft.com/office/officeart/2005/8/layout/default"/>
    <dgm:cxn modelId="{51545EB8-A7DF-41F9-8725-BFF06C05723A}" type="presParOf" srcId="{A51151B1-C3E4-46CA-8D64-BF1F66D8C82B}" destId="{3C28BB89-C045-41C8-94AB-FD18E2FA982A}" srcOrd="2" destOrd="0" presId="urn:microsoft.com/office/officeart/2005/8/layout/default"/>
    <dgm:cxn modelId="{6A582665-7459-4625-8BDA-9413BFB303EB}" type="presParOf" srcId="{A51151B1-C3E4-46CA-8D64-BF1F66D8C82B}" destId="{90DAC0FD-A315-461D-A72C-B3CAD0D0A4A4}" srcOrd="3" destOrd="0" presId="urn:microsoft.com/office/officeart/2005/8/layout/default"/>
    <dgm:cxn modelId="{A8186C87-8134-43F4-A87F-E9A7312CC5C9}" type="presParOf" srcId="{A51151B1-C3E4-46CA-8D64-BF1F66D8C82B}" destId="{EC57834C-7AF7-4115-B686-782F3F2E62DC}" srcOrd="4" destOrd="0" presId="urn:microsoft.com/office/officeart/2005/8/layout/default"/>
    <dgm:cxn modelId="{92EBE47A-95B8-4429-8D3A-3ED1759C7B0D}" type="presParOf" srcId="{A51151B1-C3E4-46CA-8D64-BF1F66D8C82B}" destId="{D378E61A-0014-43E5-858C-89A6A4048092}" srcOrd="5" destOrd="0" presId="urn:microsoft.com/office/officeart/2005/8/layout/default"/>
    <dgm:cxn modelId="{21132F21-9693-427A-B3A6-26A294F4F30B}" type="presParOf" srcId="{A51151B1-C3E4-46CA-8D64-BF1F66D8C82B}" destId="{E72F04BE-61D5-46B4-B58C-90A6337A636C}" srcOrd="6" destOrd="0" presId="urn:microsoft.com/office/officeart/2005/8/layout/default"/>
    <dgm:cxn modelId="{C09BCAF0-AEFA-4E32-9A7F-426DBDA39CD9}" type="presParOf" srcId="{A51151B1-C3E4-46CA-8D64-BF1F66D8C82B}" destId="{673CB1A6-BC46-4A0C-BB51-287355D6A6EB}" srcOrd="7" destOrd="0" presId="urn:microsoft.com/office/officeart/2005/8/layout/default"/>
    <dgm:cxn modelId="{3F3E78EC-F3F9-4416-856B-25CF4C0A2240}" type="presParOf" srcId="{A51151B1-C3E4-46CA-8D64-BF1F66D8C82B}" destId="{C705F230-EF22-4348-95E3-386296B34DDD}" srcOrd="8" destOrd="0" presId="urn:microsoft.com/office/officeart/2005/8/layout/default"/>
    <dgm:cxn modelId="{180A0898-CA76-438E-9C89-F991BB2DBB31}" type="presParOf" srcId="{A51151B1-C3E4-46CA-8D64-BF1F66D8C82B}" destId="{0D115D56-D2A4-480D-B4D2-174FD2774CB4}" srcOrd="9" destOrd="0" presId="urn:microsoft.com/office/officeart/2005/8/layout/default"/>
    <dgm:cxn modelId="{B0442A10-A46D-4813-8953-A10E64919CF5}" type="presParOf" srcId="{A51151B1-C3E4-46CA-8D64-BF1F66D8C82B}" destId="{FA0A339E-761B-4AC9-8987-7AB0E99C06B7}" srcOrd="10" destOrd="0" presId="urn:microsoft.com/office/officeart/2005/8/layout/default"/>
    <dgm:cxn modelId="{B532EBA7-D43E-4844-964C-DCE73A79107D}" type="presParOf" srcId="{A51151B1-C3E4-46CA-8D64-BF1F66D8C82B}" destId="{AFC89F73-E9B4-4E0F-8EA9-05B4B079B1AC}" srcOrd="11" destOrd="0" presId="urn:microsoft.com/office/officeart/2005/8/layout/default"/>
    <dgm:cxn modelId="{60ED337E-9EFC-434A-A646-CCF03761210E}" type="presParOf" srcId="{A51151B1-C3E4-46CA-8D64-BF1F66D8C82B}" destId="{E5F90F79-47C5-47E3-BCBA-9DCCF50AB0AB}"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31E45-8E33-4190-888C-4F9361FE5DC3}">
      <dsp:nvSpPr>
        <dsp:cNvPr id="0" name=""/>
        <dsp:cNvSpPr/>
      </dsp:nvSpPr>
      <dsp:spPr>
        <a:xfrm>
          <a:off x="2884" y="505413"/>
          <a:ext cx="2288350" cy="137301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u="none" kern="1200" dirty="0">
              <a:solidFill>
                <a:schemeClr val="tx1"/>
              </a:solidFill>
              <a:latin typeface="Arial"/>
              <a:ea typeface="Arial"/>
              <a:cs typeface="Arial"/>
              <a:sym typeface="Arial"/>
            </a:rPr>
            <a:t>Transparency</a:t>
          </a:r>
          <a:endParaRPr lang="en-US" sz="2000" kern="1200" dirty="0">
            <a:solidFill>
              <a:schemeClr val="tx1"/>
            </a:solidFill>
          </a:endParaRPr>
        </a:p>
      </dsp:txBody>
      <dsp:txXfrm>
        <a:off x="2884" y="505413"/>
        <a:ext cx="2288350" cy="1373010"/>
      </dsp:txXfrm>
    </dsp:sp>
    <dsp:sp modelId="{3C28BB89-C045-41C8-94AB-FD18E2FA982A}">
      <dsp:nvSpPr>
        <dsp:cNvPr id="0" name=""/>
        <dsp:cNvSpPr/>
      </dsp:nvSpPr>
      <dsp:spPr>
        <a:xfrm>
          <a:off x="2520069" y="505413"/>
          <a:ext cx="2288350" cy="137301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tx1"/>
              </a:solidFill>
            </a:rPr>
            <a:t>Economy and efficiency</a:t>
          </a:r>
          <a:r>
            <a:rPr lang="en-US" sz="2000" b="0" i="0" u="none" kern="1200">
              <a:solidFill>
                <a:schemeClr val="tx1"/>
              </a:solidFill>
              <a:latin typeface="Arial"/>
              <a:ea typeface="Arial"/>
              <a:cs typeface="Arial"/>
              <a:sym typeface="Arial"/>
            </a:rPr>
            <a:t> </a:t>
          </a:r>
          <a:endParaRPr lang="en-US" sz="2000" kern="1200" dirty="0">
            <a:solidFill>
              <a:schemeClr val="tx1"/>
            </a:solidFill>
          </a:endParaRPr>
        </a:p>
      </dsp:txBody>
      <dsp:txXfrm>
        <a:off x="2520069" y="505413"/>
        <a:ext cx="2288350" cy="1373010"/>
      </dsp:txXfrm>
    </dsp:sp>
    <dsp:sp modelId="{EC57834C-7AF7-4115-B686-782F3F2E62DC}">
      <dsp:nvSpPr>
        <dsp:cNvPr id="0" name=""/>
        <dsp:cNvSpPr/>
      </dsp:nvSpPr>
      <dsp:spPr>
        <a:xfrm>
          <a:off x="5037255" y="505413"/>
          <a:ext cx="2288350" cy="137301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u="none" kern="1200">
              <a:solidFill>
                <a:schemeClr val="tx1"/>
              </a:solidFill>
              <a:latin typeface="Arial"/>
              <a:ea typeface="Arial"/>
              <a:cs typeface="Arial"/>
              <a:sym typeface="Arial"/>
            </a:rPr>
            <a:t>Non-discrimination</a:t>
          </a:r>
          <a:endParaRPr lang="en-US" sz="2000" kern="1200" dirty="0">
            <a:solidFill>
              <a:schemeClr val="tx1"/>
            </a:solidFill>
          </a:endParaRPr>
        </a:p>
      </dsp:txBody>
      <dsp:txXfrm>
        <a:off x="5037255" y="505413"/>
        <a:ext cx="2288350" cy="1373010"/>
      </dsp:txXfrm>
    </dsp:sp>
    <dsp:sp modelId="{E72F04BE-61D5-46B4-B58C-90A6337A636C}">
      <dsp:nvSpPr>
        <dsp:cNvPr id="0" name=""/>
        <dsp:cNvSpPr/>
      </dsp:nvSpPr>
      <dsp:spPr>
        <a:xfrm>
          <a:off x="7554440" y="505413"/>
          <a:ext cx="2288350" cy="137301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u="none" kern="1200">
              <a:solidFill>
                <a:schemeClr val="tx1"/>
              </a:solidFill>
              <a:latin typeface="Arial"/>
              <a:ea typeface="Arial"/>
              <a:cs typeface="Arial"/>
              <a:sym typeface="Arial"/>
            </a:rPr>
            <a:t>Equality of access </a:t>
          </a:r>
          <a:endParaRPr lang="en-US" sz="2000" kern="1200" dirty="0">
            <a:solidFill>
              <a:schemeClr val="tx1"/>
            </a:solidFill>
          </a:endParaRPr>
        </a:p>
      </dsp:txBody>
      <dsp:txXfrm>
        <a:off x="7554440" y="505413"/>
        <a:ext cx="2288350" cy="1373010"/>
      </dsp:txXfrm>
    </dsp:sp>
    <dsp:sp modelId="{C705F230-EF22-4348-95E3-386296B34DDD}">
      <dsp:nvSpPr>
        <dsp:cNvPr id="0" name=""/>
        <dsp:cNvSpPr/>
      </dsp:nvSpPr>
      <dsp:spPr>
        <a:xfrm>
          <a:off x="1261477" y="2107259"/>
          <a:ext cx="2288350" cy="137301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u="none" kern="1200">
              <a:solidFill>
                <a:schemeClr val="tx1"/>
              </a:solidFill>
              <a:latin typeface="Arial"/>
              <a:ea typeface="Arial"/>
              <a:cs typeface="Arial"/>
              <a:sym typeface="Arial"/>
            </a:rPr>
            <a:t>Open Competition </a:t>
          </a:r>
          <a:endParaRPr lang="en-US" sz="2000" kern="1200" dirty="0">
            <a:solidFill>
              <a:schemeClr val="tx1"/>
            </a:solidFill>
          </a:endParaRPr>
        </a:p>
      </dsp:txBody>
      <dsp:txXfrm>
        <a:off x="1261477" y="2107259"/>
        <a:ext cx="2288350" cy="1373010"/>
      </dsp:txXfrm>
    </dsp:sp>
    <dsp:sp modelId="{FA0A339E-761B-4AC9-8987-7AB0E99C06B7}">
      <dsp:nvSpPr>
        <dsp:cNvPr id="0" name=""/>
        <dsp:cNvSpPr/>
      </dsp:nvSpPr>
      <dsp:spPr>
        <a:xfrm>
          <a:off x="3778662" y="2107259"/>
          <a:ext cx="2288350" cy="137301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u="none" kern="1200">
              <a:solidFill>
                <a:schemeClr val="tx1"/>
              </a:solidFill>
              <a:latin typeface="Arial"/>
              <a:ea typeface="Arial"/>
              <a:cs typeface="Arial"/>
              <a:sym typeface="Arial"/>
            </a:rPr>
            <a:t>Accountability</a:t>
          </a:r>
          <a:endParaRPr lang="en-US" sz="2000" kern="1200" dirty="0">
            <a:solidFill>
              <a:schemeClr val="tx1"/>
            </a:solidFill>
          </a:endParaRPr>
        </a:p>
      </dsp:txBody>
      <dsp:txXfrm>
        <a:off x="3778662" y="2107259"/>
        <a:ext cx="2288350" cy="1373010"/>
      </dsp:txXfrm>
    </dsp:sp>
    <dsp:sp modelId="{E5F90F79-47C5-47E3-BCBA-9DCCF50AB0AB}">
      <dsp:nvSpPr>
        <dsp:cNvPr id="0" name=""/>
        <dsp:cNvSpPr/>
      </dsp:nvSpPr>
      <dsp:spPr>
        <a:xfrm>
          <a:off x="6295847" y="2107259"/>
          <a:ext cx="2288350" cy="137301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u="none" kern="1200">
              <a:solidFill>
                <a:schemeClr val="tx1"/>
              </a:solidFill>
              <a:latin typeface="Arial"/>
              <a:ea typeface="Arial"/>
              <a:cs typeface="Arial"/>
              <a:sym typeface="Arial"/>
            </a:rPr>
            <a:t>Security of process </a:t>
          </a:r>
          <a:endParaRPr lang="en-US" sz="2000" kern="1200" dirty="0">
            <a:solidFill>
              <a:schemeClr val="tx1"/>
            </a:solidFill>
          </a:endParaRPr>
        </a:p>
      </dsp:txBody>
      <dsp:txXfrm>
        <a:off x="6295847" y="2107259"/>
        <a:ext cx="2288350" cy="137301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52485166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8459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50" name="Shape 3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9377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54F7639-75B7-4DCC-A67B-48EFDFC6AFE5}" type="slidenum">
              <a:rPr lang="en-US" smtClean="0"/>
              <a:t>12</a:t>
            </a:fld>
            <a:endParaRPr lang="en-US"/>
          </a:p>
        </p:txBody>
      </p:sp>
    </p:spTree>
    <p:extLst>
      <p:ext uri="{BB962C8B-B14F-4D97-AF65-F5344CB8AC3E}">
        <p14:creationId xmlns:p14="http://schemas.microsoft.com/office/powerpoint/2010/main" val="454085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54F7639-75B7-4DCC-A67B-48EFDFC6AFE5}" type="slidenum">
              <a:rPr lang="en-US" smtClean="0"/>
              <a:t>13</a:t>
            </a:fld>
            <a:endParaRPr lang="en-US"/>
          </a:p>
        </p:txBody>
      </p:sp>
    </p:spTree>
    <p:extLst>
      <p:ext uri="{BB962C8B-B14F-4D97-AF65-F5344CB8AC3E}">
        <p14:creationId xmlns:p14="http://schemas.microsoft.com/office/powerpoint/2010/main" val="352607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37434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54F7639-75B7-4DCC-A67B-48EFDFC6AFE5}" type="slidenum">
              <a:rPr lang="en-US" smtClean="0"/>
              <a:t>15</a:t>
            </a:fld>
            <a:endParaRPr lang="en-US"/>
          </a:p>
        </p:txBody>
      </p:sp>
    </p:spTree>
    <p:extLst>
      <p:ext uri="{BB962C8B-B14F-4D97-AF65-F5344CB8AC3E}">
        <p14:creationId xmlns:p14="http://schemas.microsoft.com/office/powerpoint/2010/main" val="3575618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9903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91" name="Shape 2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3799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91" name="Shape 2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949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08" name="Shape 3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3686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14" name="Shape 3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6228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14" name="Shape 3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2642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14" name="Shape 3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820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algn="l">
              <a:spcBef>
                <a:spcPts val="0"/>
              </a:spcBef>
              <a:spcAft>
                <a:spcPts val="0"/>
              </a:spcAft>
            </a:pPr>
            <a:r>
              <a:rPr lang="en-AU"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1000" b="1" dirty="0">
                <a:effectLst/>
                <a:latin typeface="Verdana" panose="020B0604030504040204" pitchFamily="34" charset="0"/>
                <a:ea typeface="Times New Roman" panose="02020603050405020304" pitchFamily="18" charset="0"/>
                <a:cs typeface="Times New Roman" panose="02020603050405020304" pitchFamily="18" charset="0"/>
              </a:rPr>
              <a:t>	</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p>
            <a:pPr lvl="0">
              <a:spcBef>
                <a:spcPts val="0"/>
              </a:spcBef>
              <a:buNone/>
            </a:pPr>
            <a:endParaRPr dirty="0"/>
          </a:p>
        </p:txBody>
      </p:sp>
      <p:sp>
        <p:nvSpPr>
          <p:cNvPr id="338" name="Shape 3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3808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60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8" name="Shape 18"/>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lvl="0"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1pPr>
            <a:lvl2pPr marL="457200" marR="0" lvl="1"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2pPr>
            <a:lvl3pPr marL="914400" marR="0" lvl="2" indent="0" algn="ctr"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4pPr>
            <a:lvl5pPr marL="1828800" marR="0" lvl="4"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9787" y="365125"/>
            <a:ext cx="10515599" cy="1325562"/>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38200" y="365125"/>
            <a:ext cx="10515599" cy="1325562"/>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79" name="Shape 79"/>
          <p:cNvSpPr txBox="1">
            <a:spLocks noGrp="1"/>
          </p:cNvSpPr>
          <p:nvPr>
            <p:ph type="body" idx="1"/>
          </p:nvPr>
        </p:nvSpPr>
        <p:spPr>
          <a:xfrm>
            <a:off x="525462" y="2241550"/>
            <a:ext cx="5410200" cy="3343274"/>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0" name="Shape 80"/>
          <p:cNvSpPr txBox="1">
            <a:spLocks noGrp="1"/>
          </p:cNvSpPr>
          <p:nvPr>
            <p:ph type="body" idx="2"/>
          </p:nvPr>
        </p:nvSpPr>
        <p:spPr>
          <a:xfrm>
            <a:off x="6088062" y="2241550"/>
            <a:ext cx="5411786" cy="3343274"/>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60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6" name="Shape 86"/>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spcBef>
                <a:spcPts val="480"/>
              </a:spcBef>
              <a:spcAft>
                <a:spcPts val="0"/>
              </a:spcAft>
              <a:buClr>
                <a:schemeClr val="dk1"/>
              </a:buClr>
              <a:buFont typeface="Arial"/>
              <a:buNone/>
              <a:defRPr sz="2400">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838200" y="365125"/>
            <a:ext cx="10515599" cy="1325562"/>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38200" y="365125"/>
            <a:ext cx="10515599" cy="1325562"/>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body" idx="1"/>
          </p:nvPr>
        </p:nvSpPr>
        <p:spPr>
          <a:xfrm>
            <a:off x="525462" y="2241550"/>
            <a:ext cx="10974386" cy="3343274"/>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rot="5400000">
            <a:off x="7518400" y="1603375"/>
            <a:ext cx="5219699" cy="274319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1"/>
          </p:nvPr>
        </p:nvSpPr>
        <p:spPr>
          <a:xfrm rot="5400000">
            <a:off x="1955006" y="-1064418"/>
            <a:ext cx="5219699" cy="8078787"/>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838200" y="365125"/>
            <a:ext cx="10515599" cy="1325562"/>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5" name="Shape 45"/>
          <p:cNvSpPr txBox="1">
            <a:spLocks noGrp="1"/>
          </p:cNvSpPr>
          <p:nvPr>
            <p:ph type="body" idx="1"/>
          </p:nvPr>
        </p:nvSpPr>
        <p:spPr>
          <a:xfrm rot="5400000">
            <a:off x="4341018" y="-1574006"/>
            <a:ext cx="3343274" cy="10974386"/>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2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51" name="Shape 51"/>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spcBef>
                <a:spcPts val="320"/>
              </a:spcBef>
              <a:spcAft>
                <a:spcPts val="0"/>
              </a:spcAft>
              <a:buClr>
                <a:schemeClr val="dk1"/>
              </a:buClr>
              <a:buFont typeface="Arial"/>
              <a:buNone/>
              <a:defRPr sz="1600">
                <a:solidFill>
                  <a:schemeClr val="dk1"/>
                </a:solidFill>
                <a:latin typeface="Arial"/>
                <a:ea typeface="Arial"/>
                <a:cs typeface="Arial"/>
                <a:sym typeface="Arial"/>
              </a:defRPr>
            </a:lvl1pPr>
            <a:lvl2pPr marL="457200" marR="0" lvl="1"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2pPr>
            <a:lvl3pPr marL="914400" marR="0" lvl="2"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3pPr>
            <a:lvl4pPr marL="1371600" marR="0" lvl="3"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4pPr>
            <a:lvl5pPr marL="1828800" marR="0" lvl="4"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2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58" name="Shape 58"/>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spcBef>
                <a:spcPts val="320"/>
              </a:spcBef>
              <a:spcAft>
                <a:spcPts val="0"/>
              </a:spcAft>
              <a:buClr>
                <a:schemeClr val="dk1"/>
              </a:buClr>
              <a:buFont typeface="Arial"/>
              <a:buNone/>
              <a:defRPr sz="1600">
                <a:solidFill>
                  <a:schemeClr val="dk1"/>
                </a:solidFill>
                <a:latin typeface="Arial"/>
                <a:ea typeface="Arial"/>
                <a:cs typeface="Arial"/>
                <a:sym typeface="Arial"/>
              </a:defRPr>
            </a:lvl1pPr>
            <a:lvl2pPr marL="457200" marR="0" lvl="1"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2pPr>
            <a:lvl3pPr marL="914400" marR="0" lvl="2"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3pPr>
            <a:lvl4pPr marL="1371600" marR="0" lvl="3"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4pPr>
            <a:lvl5pPr marL="1828800" marR="0" lvl="4"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838200" y="365125"/>
            <a:ext cx="10515599" cy="1325562"/>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5" name="Shape 65"/>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525462" y="2241550"/>
            <a:ext cx="10974386" cy="3343274"/>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dt" idx="10"/>
          </p:nvPr>
        </p:nvSpPr>
        <p:spPr>
          <a:xfrm>
            <a:off x="609600" y="6245225"/>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ftr" idx="11"/>
          </p:nvPr>
        </p:nvSpPr>
        <p:spPr>
          <a:xfrm>
            <a:off x="4165600" y="6245225"/>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sldNum" idx="12"/>
          </p:nvPr>
        </p:nvSpPr>
        <p:spPr>
          <a:xfrm>
            <a:off x="8737600" y="6245225"/>
            <a:ext cx="2844800"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pic>
        <p:nvPicPr>
          <p:cNvPr id="10" name="Shape 10" descr="C:\Users\vijaykumarp\Desktop\ppt-bg.jpgppt-bg"/>
          <p:cNvPicPr preferRelativeResize="0"/>
          <p:nvPr/>
        </p:nvPicPr>
        <p:blipFill rotWithShape="1">
          <a:blip r:embed="rId14">
            <a:alphaModFix/>
          </a:blip>
          <a:srcRect/>
          <a:stretch/>
        </p:blipFill>
        <p:spPr>
          <a:xfrm>
            <a:off x="23811" y="-36511"/>
            <a:ext cx="12190412" cy="1065212"/>
          </a:xfrm>
          <a:prstGeom prst="rect">
            <a:avLst/>
          </a:prstGeom>
          <a:noFill/>
          <a:ln>
            <a:noFill/>
          </a:ln>
        </p:spPr>
      </p:pic>
      <p:pic>
        <p:nvPicPr>
          <p:cNvPr id="11" name="Shape 11"/>
          <p:cNvPicPr preferRelativeResize="0"/>
          <p:nvPr/>
        </p:nvPicPr>
        <p:blipFill rotWithShape="1">
          <a:blip r:embed="rId15">
            <a:alphaModFix/>
          </a:blip>
          <a:srcRect/>
          <a:stretch/>
        </p:blipFill>
        <p:spPr>
          <a:xfrm>
            <a:off x="120650" y="174625"/>
            <a:ext cx="2886074" cy="574674"/>
          </a:xfrm>
          <a:prstGeom prst="rect">
            <a:avLst/>
          </a:prstGeom>
          <a:noFill/>
          <a:ln>
            <a:noFill/>
          </a:ln>
        </p:spPr>
      </p:pic>
      <p:sp>
        <p:nvSpPr>
          <p:cNvPr id="13" name="Shape 13"/>
          <p:cNvSpPr txBox="1"/>
          <p:nvPr/>
        </p:nvSpPr>
        <p:spPr>
          <a:xfrm>
            <a:off x="4761" y="6772275"/>
            <a:ext cx="12220574" cy="76199"/>
          </a:xfrm>
          <a:prstGeom prst="rect">
            <a:avLst/>
          </a:prstGeom>
          <a:solidFill>
            <a:srgbClr val="1697F5"/>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 name="Shape 14"/>
          <p:cNvSpPr txBox="1"/>
          <p:nvPr/>
        </p:nvSpPr>
        <p:spPr>
          <a:xfrm>
            <a:off x="0" y="1066800"/>
            <a:ext cx="12192000" cy="876300"/>
          </a:xfrm>
          <a:prstGeom prst="rect">
            <a:avLst/>
          </a:prstGeom>
          <a:solidFill>
            <a:schemeClr val="lt2">
              <a:alpha val="14509"/>
            </a:schemeClr>
          </a:solidFill>
          <a:ln>
            <a:noFill/>
          </a:ln>
        </p:spPr>
        <p:txBody>
          <a:bodyPr lIns="90150" tIns="46975" rIns="90150" bIns="46975"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 name="Shape 15"/>
          <p:cNvSpPr txBox="1"/>
          <p:nvPr/>
        </p:nvSpPr>
        <p:spPr>
          <a:xfrm>
            <a:off x="555625" y="1162050"/>
            <a:ext cx="10964861"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p:nvPr/>
        </p:nvSpPr>
        <p:spPr>
          <a:xfrm>
            <a:off x="0" y="1035050"/>
            <a:ext cx="12199936" cy="3168650"/>
          </a:xfrm>
          <a:prstGeom prst="rect">
            <a:avLst/>
          </a:prstGeom>
          <a:solidFill>
            <a:srgbClr val="021E43"/>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0" name="Shape 180"/>
          <p:cNvSpPr txBox="1"/>
          <p:nvPr/>
        </p:nvSpPr>
        <p:spPr>
          <a:xfrm>
            <a:off x="-1586" y="4173537"/>
            <a:ext cx="12199936" cy="225425"/>
          </a:xfrm>
          <a:prstGeom prst="rect">
            <a:avLst/>
          </a:prstGeom>
          <a:solidFill>
            <a:srgbClr val="1697F5"/>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181" name="Shape 181" descr="ppt"/>
          <p:cNvPicPr preferRelativeResize="0"/>
          <p:nvPr/>
        </p:nvPicPr>
        <p:blipFill rotWithShape="1">
          <a:blip r:embed="rId3">
            <a:alphaModFix/>
          </a:blip>
          <a:srcRect l="259" t="11911" b="25344"/>
          <a:stretch/>
        </p:blipFill>
        <p:spPr>
          <a:xfrm>
            <a:off x="-46036" y="1020762"/>
            <a:ext cx="12307887" cy="5845175"/>
          </a:xfrm>
          <a:prstGeom prst="rect">
            <a:avLst/>
          </a:prstGeom>
          <a:noFill/>
          <a:ln>
            <a:noFill/>
          </a:ln>
        </p:spPr>
      </p:pic>
      <p:sp>
        <p:nvSpPr>
          <p:cNvPr id="182" name="Shape 182"/>
          <p:cNvSpPr txBox="1">
            <a:spLocks noGrp="1"/>
          </p:cNvSpPr>
          <p:nvPr>
            <p:ph type="ctrTitle"/>
          </p:nvPr>
        </p:nvSpPr>
        <p:spPr>
          <a:xfrm>
            <a:off x="169984" y="1869282"/>
            <a:ext cx="11852031" cy="1470024"/>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lt1"/>
              </a:buClr>
              <a:buSzPct val="25000"/>
              <a:buFont typeface="Arial"/>
              <a:buNone/>
            </a:pPr>
            <a:r>
              <a:rPr lang="en-AU" sz="4800" dirty="0">
                <a:solidFill>
                  <a:schemeClr val="lt1"/>
                </a:solidFill>
                <a:latin typeface="+mj-lt"/>
              </a:rPr>
              <a:t>Electronic Procurement Requirements </a:t>
            </a:r>
            <a:r>
              <a:rPr lang="en-US" sz="4800" dirty="0">
                <a:solidFill>
                  <a:schemeClr val="lt1"/>
                </a:solidFill>
                <a:latin typeface="+mj-lt"/>
              </a:rPr>
              <a:t>&amp; Open Contracting</a:t>
            </a:r>
            <a:endParaRPr lang="en-US" sz="4800" b="0" i="0" u="none" strike="noStrike" cap="none" dirty="0">
              <a:solidFill>
                <a:schemeClr val="lt1"/>
              </a:solidFill>
              <a:latin typeface="+mj-lt"/>
              <a:ea typeface="Arial"/>
              <a:cs typeface="Arial"/>
              <a:sym typeface="Arial"/>
            </a:endParaRPr>
          </a:p>
        </p:txBody>
      </p:sp>
      <p:sp>
        <p:nvSpPr>
          <p:cNvPr id="183" name="Shape 183"/>
          <p:cNvSpPr txBox="1">
            <a:spLocks noGrp="1"/>
          </p:cNvSpPr>
          <p:nvPr>
            <p:ph type="subTitle" idx="1"/>
          </p:nvPr>
        </p:nvSpPr>
        <p:spPr>
          <a:xfrm>
            <a:off x="5039707" y="6282517"/>
            <a:ext cx="7152293" cy="454034"/>
          </a:xfrm>
          <a:prstGeom prst="rect">
            <a:avLst/>
          </a:prstGeom>
          <a:noFill/>
          <a:ln>
            <a:noFill/>
          </a:ln>
        </p:spPr>
        <p:txBody>
          <a:bodyPr lIns="91425" tIns="45700" rIns="91425" bIns="45700" anchor="t" anchorCtr="0">
            <a:noAutofit/>
          </a:bodyPr>
          <a:lstStyle/>
          <a:p>
            <a:pPr marL="0" marR="0" lvl="0" indent="0" algn="r" rtl="0">
              <a:lnSpc>
                <a:spcPct val="90000"/>
              </a:lnSpc>
              <a:spcBef>
                <a:spcPts val="0"/>
              </a:spcBef>
              <a:spcAft>
                <a:spcPts val="0"/>
              </a:spcAft>
              <a:buClr>
                <a:schemeClr val="dk1"/>
              </a:buClr>
              <a:buSzPct val="25000"/>
              <a:buFont typeface="Arial"/>
              <a:buNone/>
            </a:pPr>
            <a:r>
              <a:rPr lang="en-US" sz="2800" b="1" i="0" u="none" strike="noStrike" cap="none" dirty="0">
                <a:solidFill>
                  <a:srgbClr val="234D70"/>
                </a:solidFill>
                <a:latin typeface="Arial"/>
                <a:ea typeface="Arial"/>
                <a:cs typeface="Arial"/>
                <a:sym typeface="Arial"/>
              </a:rPr>
              <a:t>Sreenivas Devarakonda, The World Bank</a:t>
            </a:r>
          </a:p>
        </p:txBody>
      </p:sp>
      <p:pic>
        <p:nvPicPr>
          <p:cNvPr id="184" name="Shape 184" descr="C:\Users\vijaykumarp\Desktop\ppt-bg.jpgppt-bg"/>
          <p:cNvPicPr preferRelativeResize="0"/>
          <p:nvPr/>
        </p:nvPicPr>
        <p:blipFill rotWithShape="1">
          <a:blip r:embed="rId4">
            <a:alphaModFix/>
          </a:blip>
          <a:srcRect/>
          <a:stretch/>
        </p:blipFill>
        <p:spPr>
          <a:xfrm>
            <a:off x="23811" y="-36511"/>
            <a:ext cx="12190412" cy="1065212"/>
          </a:xfrm>
          <a:prstGeom prst="rect">
            <a:avLst/>
          </a:prstGeom>
          <a:noFill/>
          <a:ln>
            <a:noFill/>
          </a:ln>
        </p:spPr>
      </p:pic>
      <p:pic>
        <p:nvPicPr>
          <p:cNvPr id="185" name="Shape 185"/>
          <p:cNvPicPr preferRelativeResize="0"/>
          <p:nvPr/>
        </p:nvPicPr>
        <p:blipFill rotWithShape="1">
          <a:blip r:embed="rId5">
            <a:alphaModFix/>
          </a:blip>
          <a:srcRect/>
          <a:stretch/>
        </p:blipFill>
        <p:spPr>
          <a:xfrm>
            <a:off x="133177" y="208758"/>
            <a:ext cx="2886074" cy="574674"/>
          </a:xfrm>
          <a:prstGeom prst="rect">
            <a:avLst/>
          </a:prstGeom>
          <a:noFill/>
          <a:ln>
            <a:noFill/>
          </a:ln>
        </p:spPr>
      </p:pic>
      <p:sp>
        <p:nvSpPr>
          <p:cNvPr id="187" name="Shape 187"/>
          <p:cNvSpPr txBox="1"/>
          <p:nvPr/>
        </p:nvSpPr>
        <p:spPr>
          <a:xfrm>
            <a:off x="4761" y="6772275"/>
            <a:ext cx="12220574" cy="76199"/>
          </a:xfrm>
          <a:prstGeom prst="rect">
            <a:avLst/>
          </a:prstGeom>
          <a:solidFill>
            <a:srgbClr val="1697F5"/>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Shape 340"/>
          <p:cNvSpPr txBox="1">
            <a:spLocks noGrp="1"/>
          </p:cNvSpPr>
          <p:nvPr>
            <p:ph type="title"/>
          </p:nvPr>
        </p:nvSpPr>
        <p:spPr>
          <a:xfrm>
            <a:off x="609600" y="1200150"/>
            <a:ext cx="10974386" cy="669925"/>
          </a:xfrm>
          <a:prstGeom prst="rect">
            <a:avLst/>
          </a:prstGeom>
          <a:noFill/>
          <a:ln>
            <a:noFill/>
          </a:ln>
        </p:spPr>
        <p:txBody>
          <a:bodyPr lIns="91425" tIns="45700" rIns="91425" bIns="45700" anchor="ctr" anchorCtr="0">
            <a:noAutofit/>
          </a:bodyPr>
          <a:lstStyle/>
          <a:p>
            <a:pPr marL="0" marR="0" lvl="0" indent="0" rtl="0">
              <a:lnSpc>
                <a:spcPct val="100000"/>
              </a:lnSpc>
              <a:spcBef>
                <a:spcPts val="0"/>
              </a:spcBef>
              <a:spcAft>
                <a:spcPts val="0"/>
              </a:spcAft>
              <a:buClr>
                <a:srgbClr val="1E4E79"/>
              </a:buClr>
              <a:buSzPct val="25000"/>
              <a:buFont typeface="Arial"/>
              <a:buNone/>
            </a:pPr>
            <a:r>
              <a:rPr lang="en-US" sz="3200" i="0" u="none" strike="noStrike" cap="none" dirty="0">
                <a:solidFill>
                  <a:srgbClr val="002060"/>
                </a:solidFill>
                <a:latin typeface="+mj-lt"/>
                <a:ea typeface="Arial"/>
                <a:cs typeface="Arial"/>
                <a:sym typeface="Arial"/>
              </a:rPr>
              <a:t>MDB Guidelines on e-GP Assessment</a:t>
            </a:r>
          </a:p>
        </p:txBody>
      </p:sp>
      <p:grpSp>
        <p:nvGrpSpPr>
          <p:cNvPr id="5" name="Group 4">
            <a:extLst>
              <a:ext uri="{FF2B5EF4-FFF2-40B4-BE49-F238E27FC236}">
                <a16:creationId xmlns:a16="http://schemas.microsoft.com/office/drawing/2014/main" id="{2A0820A6-F6F4-7674-1C21-E769FA33BD9A}"/>
              </a:ext>
            </a:extLst>
          </p:cNvPr>
          <p:cNvGrpSpPr/>
          <p:nvPr/>
        </p:nvGrpSpPr>
        <p:grpSpPr>
          <a:xfrm>
            <a:off x="257907" y="2033586"/>
            <a:ext cx="5744308" cy="4554783"/>
            <a:chOff x="424590" y="2200274"/>
            <a:chExt cx="3548651" cy="4554783"/>
          </a:xfrm>
        </p:grpSpPr>
        <p:sp>
          <p:nvSpPr>
            <p:cNvPr id="2" name="Rectangle: Rounded Corners 1">
              <a:extLst>
                <a:ext uri="{FF2B5EF4-FFF2-40B4-BE49-F238E27FC236}">
                  <a16:creationId xmlns:a16="http://schemas.microsoft.com/office/drawing/2014/main" id="{69336F33-74BB-950B-DF20-D158074BE822}"/>
                </a:ext>
              </a:extLst>
            </p:cNvPr>
            <p:cNvSpPr>
              <a:spLocks/>
            </p:cNvSpPr>
            <p:nvPr/>
          </p:nvSpPr>
          <p:spPr>
            <a:xfrm>
              <a:off x="424590" y="2200274"/>
              <a:ext cx="3548651" cy="4554783"/>
            </a:xfrm>
            <a:prstGeom prst="roundRect">
              <a:avLst>
                <a:gd name="adj" fmla="val 4795"/>
              </a:avLst>
            </a:prstGeom>
            <a:solidFill>
              <a:schemeClr val="bg1"/>
            </a:solidFill>
            <a:ln w="19050" cap="rnd">
              <a:solidFill>
                <a:srgbClr val="CACED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800" dirty="0" err="1"/>
            </a:p>
          </p:txBody>
        </p:sp>
        <p:sp>
          <p:nvSpPr>
            <p:cNvPr id="3" name="Rectangle 2">
              <a:extLst>
                <a:ext uri="{FF2B5EF4-FFF2-40B4-BE49-F238E27FC236}">
                  <a16:creationId xmlns:a16="http://schemas.microsoft.com/office/drawing/2014/main" id="{E6F21822-F233-8110-1F63-88214AAE92C7}"/>
                </a:ext>
              </a:extLst>
            </p:cNvPr>
            <p:cNvSpPr/>
            <p:nvPr/>
          </p:nvSpPr>
          <p:spPr>
            <a:xfrm>
              <a:off x="424590" y="2397125"/>
              <a:ext cx="3548650" cy="4475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800" b="1" dirty="0"/>
                <a:t>Information Security Management (ISM)</a:t>
              </a:r>
            </a:p>
          </p:txBody>
        </p:sp>
        <p:sp>
          <p:nvSpPr>
            <p:cNvPr id="4" name="TextBox 3">
              <a:extLst>
                <a:ext uri="{FF2B5EF4-FFF2-40B4-BE49-F238E27FC236}">
                  <a16:creationId xmlns:a16="http://schemas.microsoft.com/office/drawing/2014/main" id="{B96A9B55-21EA-D392-A224-130B1A5C1A55}"/>
                </a:ext>
              </a:extLst>
            </p:cNvPr>
            <p:cNvSpPr txBox="1"/>
            <p:nvPr/>
          </p:nvSpPr>
          <p:spPr>
            <a:xfrm>
              <a:off x="435475" y="2847591"/>
              <a:ext cx="3537765" cy="1286259"/>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800" dirty="0"/>
                <a:t>Develop, maintain and implement an ISM that conforms with international standards.</a:t>
              </a:r>
            </a:p>
            <a:p>
              <a:pPr marL="182880" indent="-182880">
                <a:spcBef>
                  <a:spcPts val="600"/>
                </a:spcBef>
                <a:buFont typeface="Arial" panose="020B0604020202020204" pitchFamily="34" charset="0"/>
                <a:buChar char="•"/>
              </a:pPr>
              <a:r>
                <a:rPr lang="en-US" sz="1800" dirty="0"/>
                <a:t>No outstanding audit issues that represent material risk to the integrity or security of any project</a:t>
              </a:r>
            </a:p>
            <a:p>
              <a:pPr marL="182880" indent="-182880">
                <a:spcBef>
                  <a:spcPts val="600"/>
                </a:spcBef>
                <a:buFont typeface="Arial" panose="020B0604020202020204" pitchFamily="34" charset="0"/>
                <a:buChar char="•"/>
              </a:pPr>
              <a:r>
                <a:rPr lang="en-US" sz="1800" dirty="0"/>
                <a:t>Procedures to be followed in the case of any failure, malfunction, or breakdown of the electronic system used during the procurement process</a:t>
              </a:r>
            </a:p>
            <a:p>
              <a:pPr marL="182880" indent="-182880">
                <a:spcBef>
                  <a:spcPts val="600"/>
                </a:spcBef>
                <a:buFont typeface="Arial" panose="020B0604020202020204" pitchFamily="34" charset="0"/>
                <a:buChar char="•"/>
              </a:pPr>
              <a:r>
                <a:rPr lang="en-US" sz="1800" dirty="0"/>
                <a:t>Secure records are kept of every process, transmission, receipt, transaction in terms of the content, executing individual and authorizations, time and date. </a:t>
              </a:r>
            </a:p>
          </p:txBody>
        </p:sp>
      </p:grpSp>
      <p:grpSp>
        <p:nvGrpSpPr>
          <p:cNvPr id="6" name="Group 5">
            <a:extLst>
              <a:ext uri="{FF2B5EF4-FFF2-40B4-BE49-F238E27FC236}">
                <a16:creationId xmlns:a16="http://schemas.microsoft.com/office/drawing/2014/main" id="{872EBDFE-A201-5141-1CB6-55F213237FDB}"/>
              </a:ext>
            </a:extLst>
          </p:cNvPr>
          <p:cNvGrpSpPr/>
          <p:nvPr/>
        </p:nvGrpSpPr>
        <p:grpSpPr>
          <a:xfrm>
            <a:off x="6189787" y="2033586"/>
            <a:ext cx="5744308" cy="4554783"/>
            <a:chOff x="8244288" y="2200274"/>
            <a:chExt cx="3548651" cy="4554783"/>
          </a:xfrm>
        </p:grpSpPr>
        <p:sp>
          <p:nvSpPr>
            <p:cNvPr id="7" name="Rectangle: Rounded Corners 6">
              <a:extLst>
                <a:ext uri="{FF2B5EF4-FFF2-40B4-BE49-F238E27FC236}">
                  <a16:creationId xmlns:a16="http://schemas.microsoft.com/office/drawing/2014/main" id="{B5E6F41B-AB87-BE7C-79B2-E89A6D159221}"/>
                </a:ext>
              </a:extLst>
            </p:cNvPr>
            <p:cNvSpPr>
              <a:spLocks/>
            </p:cNvSpPr>
            <p:nvPr/>
          </p:nvSpPr>
          <p:spPr>
            <a:xfrm>
              <a:off x="8244288" y="2200274"/>
              <a:ext cx="3548651" cy="4554783"/>
            </a:xfrm>
            <a:prstGeom prst="roundRect">
              <a:avLst>
                <a:gd name="adj" fmla="val 4795"/>
              </a:avLst>
            </a:prstGeom>
            <a:solidFill>
              <a:schemeClr val="bg1"/>
            </a:solidFill>
            <a:ln w="19050" cap="rnd">
              <a:solidFill>
                <a:srgbClr val="CACED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800" dirty="0" err="1"/>
            </a:p>
          </p:txBody>
        </p:sp>
        <p:sp>
          <p:nvSpPr>
            <p:cNvPr id="8" name="Rectangle 7">
              <a:extLst>
                <a:ext uri="{FF2B5EF4-FFF2-40B4-BE49-F238E27FC236}">
                  <a16:creationId xmlns:a16="http://schemas.microsoft.com/office/drawing/2014/main" id="{8EEC6199-BF21-2AD9-46D9-810D49AA2572}"/>
                </a:ext>
              </a:extLst>
            </p:cNvPr>
            <p:cNvSpPr/>
            <p:nvPr/>
          </p:nvSpPr>
          <p:spPr>
            <a:xfrm>
              <a:off x="8244288" y="2397125"/>
              <a:ext cx="3548650" cy="44753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800" b="1" dirty="0"/>
                <a:t>Payment</a:t>
              </a:r>
            </a:p>
          </p:txBody>
        </p:sp>
        <p:sp>
          <p:nvSpPr>
            <p:cNvPr id="9" name="TextBox 8">
              <a:extLst>
                <a:ext uri="{FF2B5EF4-FFF2-40B4-BE49-F238E27FC236}">
                  <a16:creationId xmlns:a16="http://schemas.microsoft.com/office/drawing/2014/main" id="{E255916F-69DB-2F16-AA46-FF4EFAC4D316}"/>
                </a:ext>
              </a:extLst>
            </p:cNvPr>
            <p:cNvSpPr txBox="1"/>
            <p:nvPr/>
          </p:nvSpPr>
          <p:spPr>
            <a:xfrm>
              <a:off x="8251418" y="2847591"/>
              <a:ext cx="3537765" cy="1286259"/>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800" dirty="0"/>
                <a:t>Open and free access to all Specific Procurement Notices (SPNs). No payment to be charged.</a:t>
              </a:r>
            </a:p>
            <a:p>
              <a:pPr marL="182880" indent="-182880">
                <a:spcBef>
                  <a:spcPts val="600"/>
                </a:spcBef>
                <a:buFont typeface="Arial" panose="020B0604020202020204" pitchFamily="34" charset="0"/>
                <a:buChar char="•"/>
              </a:pPr>
              <a:r>
                <a:rPr lang="en-US" sz="1800" dirty="0"/>
                <a:t>Fees to be charged for participation should be reasonable and encourage effective competition.</a:t>
              </a:r>
            </a:p>
            <a:p>
              <a:pPr marL="182880" indent="-182880">
                <a:spcBef>
                  <a:spcPts val="600"/>
                </a:spcBef>
                <a:buFont typeface="Arial" panose="020B0604020202020204" pitchFamily="34" charset="0"/>
                <a:buChar char="•"/>
              </a:pPr>
              <a:r>
                <a:rPr lang="en-US" sz="1800" dirty="0"/>
                <a:t> Bidders should be offered an electronic payment facility to avoid situations to visit an office to pay for them</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2" name="1 Título">
            <a:extLst>
              <a:ext uri="{FF2B5EF4-FFF2-40B4-BE49-F238E27FC236}">
                <a16:creationId xmlns:a16="http://schemas.microsoft.com/office/drawing/2014/main" id="{1E3C46EA-9628-8E27-2529-DE364030820F}"/>
              </a:ext>
            </a:extLst>
          </p:cNvPr>
          <p:cNvSpPr txBox="1">
            <a:spLocks/>
          </p:cNvSpPr>
          <p:nvPr/>
        </p:nvSpPr>
        <p:spPr bwMode="auto">
          <a:xfrm>
            <a:off x="2035174" y="1188038"/>
            <a:ext cx="8121652" cy="494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5763"/>
              </a:lnSpc>
            </a:pPr>
            <a:r>
              <a:rPr lang="es-HN" sz="3200" dirty="0">
                <a:solidFill>
                  <a:srgbClr val="002060"/>
                </a:solidFill>
                <a:latin typeface="+mj-lt"/>
              </a:rPr>
              <a:t>Open Data &amp; Open Contracting</a:t>
            </a:r>
          </a:p>
        </p:txBody>
      </p:sp>
      <p:pic>
        <p:nvPicPr>
          <p:cNvPr id="5" name="Picture 4">
            <a:extLst>
              <a:ext uri="{FF2B5EF4-FFF2-40B4-BE49-F238E27FC236}">
                <a16:creationId xmlns:a16="http://schemas.microsoft.com/office/drawing/2014/main" id="{6F73ED95-92A1-F9F1-852B-7A868E9533E0}"/>
              </a:ext>
            </a:extLst>
          </p:cNvPr>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1040878" y="2824289"/>
            <a:ext cx="1474766" cy="1474766"/>
          </a:xfrm>
          <a:prstGeom prst="rect">
            <a:avLst/>
          </a:prstGeom>
        </p:spPr>
      </p:pic>
      <p:sp>
        <p:nvSpPr>
          <p:cNvPr id="7" name="TextBox 6">
            <a:extLst>
              <a:ext uri="{FF2B5EF4-FFF2-40B4-BE49-F238E27FC236}">
                <a16:creationId xmlns:a16="http://schemas.microsoft.com/office/drawing/2014/main" id="{5872EEC6-A51C-AE2E-B297-166ED8398DED}"/>
              </a:ext>
            </a:extLst>
          </p:cNvPr>
          <p:cNvSpPr txBox="1"/>
          <p:nvPr/>
        </p:nvSpPr>
        <p:spPr>
          <a:xfrm>
            <a:off x="1778261" y="2121618"/>
            <a:ext cx="8635477" cy="400110"/>
          </a:xfrm>
          <a:prstGeom prst="rect">
            <a:avLst/>
          </a:prstGeom>
          <a:noFill/>
        </p:spPr>
        <p:txBody>
          <a:bodyPr wrap="square">
            <a:spAutoFit/>
          </a:bodyPr>
          <a:lstStyle/>
          <a:p>
            <a:pPr algn="ctr">
              <a:defRPr/>
            </a:pPr>
            <a:r>
              <a:rPr lang="en-US" sz="2000" i="1" dirty="0">
                <a:solidFill>
                  <a:srgbClr val="00B0F0"/>
                </a:solidFill>
              </a:rPr>
              <a:t>A transformational approach to improve transparency in public contracting</a:t>
            </a:r>
            <a:endParaRPr lang="es-ES" sz="2000" i="1" dirty="0">
              <a:solidFill>
                <a:srgbClr val="00B0F0"/>
              </a:solidFill>
            </a:endParaRPr>
          </a:p>
        </p:txBody>
      </p:sp>
      <p:pic>
        <p:nvPicPr>
          <p:cNvPr id="1026" name="Picture 2" descr="Data for Better Lives: A New Social Contract">
            <a:extLst>
              <a:ext uri="{FF2B5EF4-FFF2-40B4-BE49-F238E27FC236}">
                <a16:creationId xmlns:a16="http://schemas.microsoft.com/office/drawing/2014/main" id="{A24F052E-31FE-F088-D849-AFB06B1EA183}"/>
              </a:ext>
            </a:extLst>
          </p:cNvPr>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16207" y="4264597"/>
            <a:ext cx="2681237" cy="1719872"/>
          </a:xfrm>
          <a:prstGeom prst="rect">
            <a:avLst/>
          </a:prstGeom>
          <a:noFill/>
          <a:extLst>
            <a:ext uri="{909E8E84-426E-40DD-AFC4-6F175D3DCCD1}">
              <a14:hiddenFill xmlns:a14="http://schemas.microsoft.com/office/drawing/2010/main">
                <a:solidFill>
                  <a:srgbClr val="FFFFFF"/>
                </a:solidFill>
              </a14:hiddenFill>
            </a:ext>
          </a:extLst>
        </p:spPr>
      </p:pic>
      <p:sp>
        <p:nvSpPr>
          <p:cNvPr id="6" name="3 CuadroTexto">
            <a:extLst>
              <a:ext uri="{FF2B5EF4-FFF2-40B4-BE49-F238E27FC236}">
                <a16:creationId xmlns:a16="http://schemas.microsoft.com/office/drawing/2014/main" id="{921AD574-D86B-80E3-2C5B-72E37FFDDC12}"/>
              </a:ext>
            </a:extLst>
          </p:cNvPr>
          <p:cNvSpPr txBox="1"/>
          <p:nvPr/>
        </p:nvSpPr>
        <p:spPr>
          <a:xfrm>
            <a:off x="3247292" y="3102894"/>
            <a:ext cx="7674184" cy="923330"/>
          </a:xfrm>
          <a:prstGeom prst="rect">
            <a:avLst/>
          </a:prstGeom>
          <a:noFill/>
          <a:ln>
            <a:solidFill>
              <a:srgbClr val="00B0F0"/>
            </a:solidFill>
            <a:prstDash val="dash"/>
          </a:ln>
        </p:spPr>
        <p:txBody>
          <a:bodyPr wrap="square" lIns="0" tIns="0" rIns="0" bIns="0" numCol="1" spcCol="720000">
            <a:spAutoFit/>
          </a:bodyPr>
          <a:lstStyle/>
          <a:p>
            <a:pPr algn="just">
              <a:spcAft>
                <a:spcPts val="600"/>
              </a:spcAft>
              <a:defRPr/>
            </a:pPr>
            <a:r>
              <a:rPr lang="en-US" sz="2000" dirty="0">
                <a:solidFill>
                  <a:schemeClr val="tx1"/>
                </a:solidFill>
                <a:latin typeface="+mn-lt"/>
              </a:rPr>
              <a:t>Open data is data that can be freely used, shared and built-on by anyone, anywhere, for any purpose by applying an appropriate open license</a:t>
            </a:r>
            <a:endParaRPr lang="es-ES" sz="2000" dirty="0">
              <a:solidFill>
                <a:schemeClr val="tx1"/>
              </a:solidFill>
              <a:latin typeface="+mn-lt"/>
            </a:endParaRPr>
          </a:p>
        </p:txBody>
      </p:sp>
      <p:sp>
        <p:nvSpPr>
          <p:cNvPr id="8" name="TextBox 7">
            <a:extLst>
              <a:ext uri="{FF2B5EF4-FFF2-40B4-BE49-F238E27FC236}">
                <a16:creationId xmlns:a16="http://schemas.microsoft.com/office/drawing/2014/main" id="{794977AA-827D-BB7A-61E7-D6B9C9C94470}"/>
              </a:ext>
            </a:extLst>
          </p:cNvPr>
          <p:cNvSpPr txBox="1"/>
          <p:nvPr/>
        </p:nvSpPr>
        <p:spPr>
          <a:xfrm>
            <a:off x="1040878" y="4571885"/>
            <a:ext cx="7938999" cy="1015663"/>
          </a:xfrm>
          <a:prstGeom prst="rect">
            <a:avLst/>
          </a:prstGeom>
          <a:noFill/>
          <a:ln>
            <a:solidFill>
              <a:srgbClr val="00B0F0"/>
            </a:solidFill>
            <a:prstDash val="dash"/>
          </a:ln>
        </p:spPr>
        <p:txBody>
          <a:bodyPr wrap="square">
            <a:spAutoFit/>
          </a:bodyPr>
          <a:lstStyle/>
          <a:p>
            <a:pPr algn="just"/>
            <a:r>
              <a:rPr lang="en-US" sz="2000" dirty="0">
                <a:solidFill>
                  <a:schemeClr val="tx1"/>
                </a:solidFill>
                <a:latin typeface="+mn-lt"/>
              </a:rPr>
              <a:t>Open contracting is about publishing and using open, accessible and timely information on  government contracting to engage citizens and businesses in identifying and fixing problems</a:t>
            </a:r>
            <a:endParaRPr lang="en-US" sz="2000"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1563661" y="955855"/>
            <a:ext cx="9341879"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ts val="5760"/>
              </a:lnSpc>
              <a:spcBef>
                <a:spcPts val="0"/>
              </a:spcBef>
              <a:defRPr/>
            </a:pPr>
            <a:endParaRPr lang="es-HN" sz="3200" dirty="0">
              <a:solidFill>
                <a:srgbClr val="002060"/>
              </a:solidFill>
            </a:endParaRPr>
          </a:p>
          <a:p>
            <a:pPr>
              <a:lnSpc>
                <a:spcPts val="5760"/>
              </a:lnSpc>
              <a:spcBef>
                <a:spcPts val="0"/>
              </a:spcBef>
              <a:defRPr/>
            </a:pPr>
            <a:r>
              <a:rPr lang="es-HN" sz="3200" dirty="0">
                <a:solidFill>
                  <a:srgbClr val="002060"/>
                </a:solidFill>
              </a:rPr>
              <a:t>Open Data &amp; Open Contracting</a:t>
            </a:r>
          </a:p>
          <a:p>
            <a:pPr>
              <a:lnSpc>
                <a:spcPts val="5760"/>
              </a:lnSpc>
              <a:spcBef>
                <a:spcPts val="0"/>
              </a:spcBef>
              <a:defRPr/>
            </a:pPr>
            <a:endParaRPr lang="es-HN" sz="3200" dirty="0">
              <a:solidFill>
                <a:srgbClr val="002060"/>
              </a:solidFill>
            </a:endParaRPr>
          </a:p>
        </p:txBody>
      </p:sp>
      <p:sp>
        <p:nvSpPr>
          <p:cNvPr id="6" name="Rectangle 5">
            <a:extLst>
              <a:ext uri="{FF2B5EF4-FFF2-40B4-BE49-F238E27FC236}">
                <a16:creationId xmlns:a16="http://schemas.microsoft.com/office/drawing/2014/main" id="{040D20D8-9F72-7456-EC34-742F673CA301}"/>
              </a:ext>
            </a:extLst>
          </p:cNvPr>
          <p:cNvSpPr/>
          <p:nvPr/>
        </p:nvSpPr>
        <p:spPr>
          <a:xfrm>
            <a:off x="1371600" y="2497015"/>
            <a:ext cx="9448800" cy="1060938"/>
          </a:xfrm>
          <a:prstGeom prst="rect">
            <a:avLst/>
          </a:prstGeom>
          <a:solidFill>
            <a:schemeClr val="bg1"/>
          </a:solidFill>
          <a:ln w="9525">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Aft>
                <a:spcPts val="600"/>
              </a:spcAft>
              <a:buFont typeface="Arial" panose="020B0604020202020204" pitchFamily="34" charset="0"/>
              <a:buChar char="•"/>
              <a:defRPr/>
            </a:pPr>
            <a:r>
              <a:rPr lang="en-US" sz="1800" dirty="0">
                <a:solidFill>
                  <a:schemeClr val="tx1"/>
                </a:solidFill>
                <a:latin typeface="+mn-lt"/>
              </a:rPr>
              <a:t>Different groups of people and organizations can benefit including government itself </a:t>
            </a:r>
          </a:p>
          <a:p>
            <a:pPr marL="285750" indent="-285750">
              <a:spcAft>
                <a:spcPts val="600"/>
              </a:spcAft>
              <a:buFont typeface="Arial" panose="020B0604020202020204" pitchFamily="34" charset="0"/>
              <a:buChar char="•"/>
              <a:defRPr/>
            </a:pPr>
            <a:r>
              <a:rPr lang="en-US" sz="1800" dirty="0">
                <a:solidFill>
                  <a:schemeClr val="tx1"/>
                </a:solidFill>
                <a:latin typeface="+mn-lt"/>
              </a:rPr>
              <a:t>It’s impossible to predict precisely how and where value will be created in the future </a:t>
            </a:r>
          </a:p>
          <a:p>
            <a:pPr marL="285750" indent="-285750">
              <a:spcAft>
                <a:spcPts val="600"/>
              </a:spcAft>
              <a:buFont typeface="Arial" panose="020B0604020202020204" pitchFamily="34" charset="0"/>
              <a:buChar char="•"/>
              <a:defRPr/>
            </a:pPr>
            <a:r>
              <a:rPr lang="en-US" sz="1800" dirty="0">
                <a:solidFill>
                  <a:schemeClr val="tx1"/>
                </a:solidFill>
                <a:latin typeface="+mn-lt"/>
              </a:rPr>
              <a:t>Nature of innovation is that developments often comes from unlikely places</a:t>
            </a:r>
          </a:p>
        </p:txBody>
      </p:sp>
      <p:sp>
        <p:nvSpPr>
          <p:cNvPr id="9" name="TextBox 8">
            <a:extLst>
              <a:ext uri="{FF2B5EF4-FFF2-40B4-BE49-F238E27FC236}">
                <a16:creationId xmlns:a16="http://schemas.microsoft.com/office/drawing/2014/main" id="{B6CAC5D9-3BD2-375C-D6A2-47AF2FA8D590}"/>
              </a:ext>
            </a:extLst>
          </p:cNvPr>
          <p:cNvSpPr txBox="1"/>
          <p:nvPr/>
        </p:nvSpPr>
        <p:spPr>
          <a:xfrm>
            <a:off x="1371600" y="4091355"/>
            <a:ext cx="9448800" cy="2532183"/>
          </a:xfrm>
          <a:prstGeom prst="rect">
            <a:avLst/>
          </a:prstGeom>
          <a:solidFill>
            <a:schemeClr val="bg1"/>
          </a:solidFill>
          <a:ln w="9525">
            <a:solidFill>
              <a:srgbClr val="00B0F0"/>
            </a:solidFill>
            <a:prstDash val="dash"/>
          </a:ln>
        </p:spPr>
        <p:txBody>
          <a:bodyPr wrap="square" rtlCol="0">
            <a:noAutofit/>
          </a:bodyPr>
          <a:lstStyle/>
          <a:p>
            <a:pPr marL="182880" lvl="1" indent="-182880">
              <a:spcBef>
                <a:spcPts val="600"/>
              </a:spcBef>
              <a:buFont typeface="Arial" panose="020B0604020202020204" pitchFamily="34" charset="0"/>
              <a:buChar char="•"/>
            </a:pPr>
            <a:r>
              <a:rPr lang="en-US" sz="1800" dirty="0"/>
              <a:t>Transparency and democratic control</a:t>
            </a:r>
          </a:p>
          <a:p>
            <a:pPr marL="182880" lvl="1" indent="-182880">
              <a:spcBef>
                <a:spcPts val="600"/>
              </a:spcBef>
              <a:buFont typeface="Arial" panose="020B0604020202020204" pitchFamily="34" charset="0"/>
              <a:buChar char="•"/>
            </a:pPr>
            <a:r>
              <a:rPr lang="en-US" sz="1800" dirty="0"/>
              <a:t>Participation and Self-empowerment</a:t>
            </a:r>
          </a:p>
          <a:p>
            <a:pPr marL="182880" lvl="1" indent="-182880">
              <a:spcBef>
                <a:spcPts val="600"/>
              </a:spcBef>
              <a:buFont typeface="Arial" panose="020B0604020202020204" pitchFamily="34" charset="0"/>
              <a:buChar char="•"/>
            </a:pPr>
            <a:r>
              <a:rPr lang="en-US" sz="1800" dirty="0"/>
              <a:t>Improved or new private products and services</a:t>
            </a:r>
          </a:p>
          <a:p>
            <a:pPr marL="182880" lvl="1" indent="-182880">
              <a:spcBef>
                <a:spcPts val="600"/>
              </a:spcBef>
              <a:buFont typeface="Arial" panose="020B0604020202020204" pitchFamily="34" charset="0"/>
              <a:buChar char="•"/>
            </a:pPr>
            <a:r>
              <a:rPr lang="en-US" sz="1800" dirty="0"/>
              <a:t>Innovation</a:t>
            </a:r>
          </a:p>
          <a:p>
            <a:pPr marL="182880" lvl="1" indent="-182880">
              <a:spcBef>
                <a:spcPts val="600"/>
              </a:spcBef>
              <a:buFont typeface="Arial" panose="020B0604020202020204" pitchFamily="34" charset="0"/>
              <a:buChar char="•"/>
            </a:pPr>
            <a:r>
              <a:rPr lang="en-US" sz="1800" dirty="0"/>
              <a:t>Improved efficiency and effectiveness of government services</a:t>
            </a:r>
          </a:p>
          <a:p>
            <a:pPr marL="182880" lvl="1" indent="-182880">
              <a:spcBef>
                <a:spcPts val="600"/>
              </a:spcBef>
              <a:buFont typeface="Arial" panose="020B0604020202020204" pitchFamily="34" charset="0"/>
              <a:buChar char="•"/>
            </a:pPr>
            <a:r>
              <a:rPr lang="en-US" sz="1800" dirty="0"/>
              <a:t>Impact measurement of policies</a:t>
            </a:r>
          </a:p>
          <a:p>
            <a:pPr marL="182880" lvl="1" indent="-182880">
              <a:spcBef>
                <a:spcPts val="600"/>
              </a:spcBef>
              <a:buFont typeface="Arial" panose="020B0604020202020204" pitchFamily="34" charset="0"/>
              <a:buChar char="•"/>
            </a:pPr>
            <a:r>
              <a:rPr lang="en-US" sz="1800" dirty="0"/>
              <a:t>New knowledge from combined data sources and patterns in large data volumes</a:t>
            </a:r>
          </a:p>
        </p:txBody>
      </p:sp>
      <p:sp>
        <p:nvSpPr>
          <p:cNvPr id="2" name="TextBox 1">
            <a:extLst>
              <a:ext uri="{FF2B5EF4-FFF2-40B4-BE49-F238E27FC236}">
                <a16:creationId xmlns:a16="http://schemas.microsoft.com/office/drawing/2014/main" id="{624EDAE4-7398-D183-BE0D-7478B34F6870}"/>
              </a:ext>
            </a:extLst>
          </p:cNvPr>
          <p:cNvSpPr txBox="1"/>
          <p:nvPr/>
        </p:nvSpPr>
        <p:spPr>
          <a:xfrm>
            <a:off x="1371600" y="3610709"/>
            <a:ext cx="9448800" cy="422029"/>
          </a:xfrm>
          <a:prstGeom prst="rect">
            <a:avLst/>
          </a:prstGeom>
          <a:solidFill>
            <a:schemeClr val="accent2"/>
          </a:solidFill>
          <a:ln w="9525">
            <a:solidFill>
              <a:srgbClr val="00B0F0"/>
            </a:solidFill>
            <a:prstDash val="dash"/>
          </a:ln>
        </p:spPr>
        <p:txBody>
          <a:bodyPr wrap="square" rtlCol="0">
            <a:noAutofit/>
          </a:bodyPr>
          <a:lstStyle/>
          <a:p>
            <a:pPr algn="ctr">
              <a:spcBef>
                <a:spcPts val="600"/>
              </a:spcBef>
            </a:pPr>
            <a:r>
              <a:rPr lang="en-US" sz="1800" dirty="0"/>
              <a:t>Areas where open government data is creating value</a:t>
            </a:r>
          </a:p>
        </p:txBody>
      </p:sp>
      <p:sp>
        <p:nvSpPr>
          <p:cNvPr id="5" name="TextBox 4">
            <a:extLst>
              <a:ext uri="{FF2B5EF4-FFF2-40B4-BE49-F238E27FC236}">
                <a16:creationId xmlns:a16="http://schemas.microsoft.com/office/drawing/2014/main" id="{1FBD5CBA-6D12-E2C5-1B08-48EAB26AE754}"/>
              </a:ext>
            </a:extLst>
          </p:cNvPr>
          <p:cNvSpPr txBox="1"/>
          <p:nvPr/>
        </p:nvSpPr>
        <p:spPr>
          <a:xfrm>
            <a:off x="1371600" y="2016369"/>
            <a:ext cx="9448800" cy="422029"/>
          </a:xfrm>
          <a:prstGeom prst="rect">
            <a:avLst/>
          </a:prstGeom>
          <a:solidFill>
            <a:schemeClr val="tx2"/>
          </a:solidFill>
          <a:ln w="9525">
            <a:solidFill>
              <a:srgbClr val="00B0F0"/>
            </a:solidFill>
            <a:prstDash val="dash"/>
          </a:ln>
        </p:spPr>
        <p:txBody>
          <a:bodyPr wrap="square" rtlCol="0">
            <a:noAutofit/>
          </a:bodyPr>
          <a:lstStyle/>
          <a:p>
            <a:pPr algn="ctr">
              <a:spcBef>
                <a:spcPts val="600"/>
              </a:spcBef>
            </a:pPr>
            <a:r>
              <a:rPr lang="en-US" sz="1800" dirty="0"/>
              <a:t>Why open data &amp; open contracting?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2099432" y="1236298"/>
            <a:ext cx="7993136" cy="395953"/>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ts val="5760"/>
              </a:lnSpc>
              <a:spcBef>
                <a:spcPts val="0"/>
              </a:spcBef>
              <a:defRPr/>
            </a:pPr>
            <a:r>
              <a:rPr lang="es-HN" sz="3200" dirty="0">
                <a:solidFill>
                  <a:srgbClr val="002060"/>
                </a:solidFill>
              </a:rPr>
              <a:t>Open Contracting Data Standards</a:t>
            </a:r>
          </a:p>
        </p:txBody>
      </p:sp>
      <p:sp>
        <p:nvSpPr>
          <p:cNvPr id="5" name="Rectangle: Rounded Corners 4">
            <a:extLst>
              <a:ext uri="{FF2B5EF4-FFF2-40B4-BE49-F238E27FC236}">
                <a16:creationId xmlns:a16="http://schemas.microsoft.com/office/drawing/2014/main" id="{30CFB2F2-6E53-6E7B-8B0C-60663678955D}"/>
              </a:ext>
            </a:extLst>
          </p:cNvPr>
          <p:cNvSpPr/>
          <p:nvPr/>
        </p:nvSpPr>
        <p:spPr>
          <a:xfrm>
            <a:off x="7296939" y="5493195"/>
            <a:ext cx="1758888" cy="82171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dirty="0" err="1"/>
          </a:p>
        </p:txBody>
      </p:sp>
      <p:sp>
        <p:nvSpPr>
          <p:cNvPr id="6" name="Rectangle: Rounded Corners 5">
            <a:extLst>
              <a:ext uri="{FF2B5EF4-FFF2-40B4-BE49-F238E27FC236}">
                <a16:creationId xmlns:a16="http://schemas.microsoft.com/office/drawing/2014/main" id="{D6395E8D-96AC-082C-A25C-CD98397EDD3A}"/>
              </a:ext>
            </a:extLst>
          </p:cNvPr>
          <p:cNvSpPr/>
          <p:nvPr/>
        </p:nvSpPr>
        <p:spPr>
          <a:xfrm rot="8616580">
            <a:off x="6799921" y="4627186"/>
            <a:ext cx="1859205" cy="82171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dirty="0" err="1"/>
          </a:p>
        </p:txBody>
      </p:sp>
      <p:sp>
        <p:nvSpPr>
          <p:cNvPr id="8" name="Rectangle: Rounded Corners 7">
            <a:extLst>
              <a:ext uri="{FF2B5EF4-FFF2-40B4-BE49-F238E27FC236}">
                <a16:creationId xmlns:a16="http://schemas.microsoft.com/office/drawing/2014/main" id="{6936BE89-F651-AE7D-C4B1-FAA429FF8D7F}"/>
              </a:ext>
            </a:extLst>
          </p:cNvPr>
          <p:cNvSpPr/>
          <p:nvPr/>
        </p:nvSpPr>
        <p:spPr>
          <a:xfrm rot="7445329">
            <a:off x="6157733" y="3924026"/>
            <a:ext cx="1924021" cy="82171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dirty="0" err="1"/>
          </a:p>
        </p:txBody>
      </p:sp>
      <p:sp>
        <p:nvSpPr>
          <p:cNvPr id="9" name="Rectangle: Rounded Corners 8">
            <a:extLst>
              <a:ext uri="{FF2B5EF4-FFF2-40B4-BE49-F238E27FC236}">
                <a16:creationId xmlns:a16="http://schemas.microsoft.com/office/drawing/2014/main" id="{C5527152-0103-9527-F599-40DCF9D5CBB8}"/>
              </a:ext>
            </a:extLst>
          </p:cNvPr>
          <p:cNvSpPr/>
          <p:nvPr/>
        </p:nvSpPr>
        <p:spPr>
          <a:xfrm rot="5400000">
            <a:off x="5164079" y="3708728"/>
            <a:ext cx="1946796" cy="82171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dirty="0" err="1"/>
          </a:p>
        </p:txBody>
      </p:sp>
      <p:sp>
        <p:nvSpPr>
          <p:cNvPr id="10" name="Rectangle: Rounded Corners 9">
            <a:extLst>
              <a:ext uri="{FF2B5EF4-FFF2-40B4-BE49-F238E27FC236}">
                <a16:creationId xmlns:a16="http://schemas.microsoft.com/office/drawing/2014/main" id="{62628181-72EA-BF7A-28AF-A41D33D1423D}"/>
              </a:ext>
            </a:extLst>
          </p:cNvPr>
          <p:cNvSpPr/>
          <p:nvPr/>
        </p:nvSpPr>
        <p:spPr>
          <a:xfrm rot="3595923">
            <a:off x="4225289" y="3924027"/>
            <a:ext cx="1884793" cy="82171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dirty="0" err="1"/>
          </a:p>
        </p:txBody>
      </p:sp>
      <p:sp>
        <p:nvSpPr>
          <p:cNvPr id="11" name="Rectangle: Rounded Corners 10">
            <a:extLst>
              <a:ext uri="{FF2B5EF4-FFF2-40B4-BE49-F238E27FC236}">
                <a16:creationId xmlns:a16="http://schemas.microsoft.com/office/drawing/2014/main" id="{408845B3-E1EE-DDF2-86AA-5FD736A8F77D}"/>
              </a:ext>
            </a:extLst>
          </p:cNvPr>
          <p:cNvSpPr/>
          <p:nvPr/>
        </p:nvSpPr>
        <p:spPr>
          <a:xfrm rot="1909965">
            <a:off x="3534441" y="4565622"/>
            <a:ext cx="1773269" cy="82171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dirty="0" err="1"/>
          </a:p>
        </p:txBody>
      </p:sp>
      <p:sp>
        <p:nvSpPr>
          <p:cNvPr id="12" name="Rectangle: Rounded Corners 11">
            <a:extLst>
              <a:ext uri="{FF2B5EF4-FFF2-40B4-BE49-F238E27FC236}">
                <a16:creationId xmlns:a16="http://schemas.microsoft.com/office/drawing/2014/main" id="{98E5560C-EB49-F0A7-1742-9770E6D0175D}"/>
              </a:ext>
            </a:extLst>
          </p:cNvPr>
          <p:cNvSpPr/>
          <p:nvPr/>
        </p:nvSpPr>
        <p:spPr>
          <a:xfrm>
            <a:off x="3235771" y="5493195"/>
            <a:ext cx="1972272" cy="82171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dirty="0" err="1"/>
          </a:p>
        </p:txBody>
      </p:sp>
      <p:sp>
        <p:nvSpPr>
          <p:cNvPr id="13" name="Freeform 12">
            <a:extLst>
              <a:ext uri="{FF2B5EF4-FFF2-40B4-BE49-F238E27FC236}">
                <a16:creationId xmlns:a16="http://schemas.microsoft.com/office/drawing/2014/main" id="{CEAAF922-3B47-5B0A-1E1C-70C4B0B794C1}"/>
              </a:ext>
            </a:extLst>
          </p:cNvPr>
          <p:cNvSpPr>
            <a:spLocks/>
          </p:cNvSpPr>
          <p:nvPr/>
        </p:nvSpPr>
        <p:spPr bwMode="auto">
          <a:xfrm>
            <a:off x="4163182" y="4159770"/>
            <a:ext cx="3958261" cy="2154926"/>
          </a:xfrm>
          <a:custGeom>
            <a:avLst/>
            <a:gdLst>
              <a:gd name="T0" fmla="*/ 1248 w 1248"/>
              <a:gd name="T1" fmla="*/ 624 h 686"/>
              <a:gd name="T2" fmla="*/ 624 w 1248"/>
              <a:gd name="T3" fmla="*/ 0 h 686"/>
              <a:gd name="T4" fmla="*/ 0 w 1248"/>
              <a:gd name="T5" fmla="*/ 624 h 686"/>
              <a:gd name="T6" fmla="*/ 3 w 1248"/>
              <a:gd name="T7" fmla="*/ 686 h 686"/>
              <a:gd name="T8" fmla="*/ 1245 w 1248"/>
              <a:gd name="T9" fmla="*/ 686 h 686"/>
              <a:gd name="T10" fmla="*/ 1248 w 1248"/>
              <a:gd name="T11" fmla="*/ 624 h 686"/>
            </a:gdLst>
            <a:ahLst/>
            <a:cxnLst>
              <a:cxn ang="0">
                <a:pos x="T0" y="T1"/>
              </a:cxn>
              <a:cxn ang="0">
                <a:pos x="T2" y="T3"/>
              </a:cxn>
              <a:cxn ang="0">
                <a:pos x="T4" y="T5"/>
              </a:cxn>
              <a:cxn ang="0">
                <a:pos x="T6" y="T7"/>
              </a:cxn>
              <a:cxn ang="0">
                <a:pos x="T8" y="T9"/>
              </a:cxn>
              <a:cxn ang="0">
                <a:pos x="T10" y="T11"/>
              </a:cxn>
            </a:cxnLst>
            <a:rect l="0" t="0" r="r" b="b"/>
            <a:pathLst>
              <a:path w="1248" h="686">
                <a:moveTo>
                  <a:pt x="1248" y="624"/>
                </a:moveTo>
                <a:cubicBezTo>
                  <a:pt x="1248" y="279"/>
                  <a:pt x="969" y="0"/>
                  <a:pt x="624" y="0"/>
                </a:cubicBezTo>
                <a:cubicBezTo>
                  <a:pt x="279" y="0"/>
                  <a:pt x="0" y="279"/>
                  <a:pt x="0" y="624"/>
                </a:cubicBezTo>
                <a:cubicBezTo>
                  <a:pt x="0" y="645"/>
                  <a:pt x="1" y="666"/>
                  <a:pt x="3" y="686"/>
                </a:cubicBezTo>
                <a:cubicBezTo>
                  <a:pt x="1245" y="686"/>
                  <a:pt x="1245" y="686"/>
                  <a:pt x="1245" y="686"/>
                </a:cubicBezTo>
                <a:cubicBezTo>
                  <a:pt x="1247" y="666"/>
                  <a:pt x="1248" y="645"/>
                  <a:pt x="1248" y="624"/>
                </a:cubicBezTo>
                <a:close/>
              </a:path>
            </a:pathLst>
          </a:custGeom>
          <a:solidFill>
            <a:schemeClr val="bg1"/>
          </a:solidFill>
          <a:ln w="9525">
            <a:noFill/>
            <a:round/>
            <a:headEnd/>
            <a:tailEnd/>
          </a:ln>
          <a:effectLst/>
        </p:spPr>
        <p:txBody>
          <a:bodyPr vert="horz" wrap="square" lIns="91440" tIns="365760" rIns="91440" bIns="45720" numCol="1" anchor="ctr" anchorCtr="0" compatLnSpc="1">
            <a:prstTxWarp prst="textNoShape">
              <a:avLst/>
            </a:prstTxWarp>
          </a:bodyPr>
          <a:lstStyle/>
          <a:p>
            <a:pPr algn="ctr"/>
            <a:r>
              <a:rPr lang="en-US" sz="2400" b="1" dirty="0">
                <a:solidFill>
                  <a:schemeClr val="bg1"/>
                </a:solidFill>
                <a:latin typeface="Arial" panose="020B0604020202020204" pitchFamily="34" charset="0"/>
                <a:cs typeface="Arial" panose="020B0604020202020204" pitchFamily="34" charset="0"/>
              </a:rPr>
              <a:t>Title</a:t>
            </a:r>
          </a:p>
        </p:txBody>
      </p:sp>
      <p:sp>
        <p:nvSpPr>
          <p:cNvPr id="14" name="Text Placeholder 6">
            <a:extLst>
              <a:ext uri="{FF2B5EF4-FFF2-40B4-BE49-F238E27FC236}">
                <a16:creationId xmlns:a16="http://schemas.microsoft.com/office/drawing/2014/main" id="{2367C506-92F0-4CC6-2C3F-B6033364780F}"/>
              </a:ext>
            </a:extLst>
          </p:cNvPr>
          <p:cNvSpPr txBox="1">
            <a:spLocks/>
          </p:cNvSpPr>
          <p:nvPr/>
        </p:nvSpPr>
        <p:spPr>
          <a:xfrm>
            <a:off x="9400672" y="5206142"/>
            <a:ext cx="2753641" cy="1534627"/>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300"/>
              </a:spcAft>
              <a:buNone/>
              <a:tabLst>
                <a:tab pos="4283075" algn="l"/>
              </a:tabLst>
            </a:pPr>
            <a:r>
              <a:rPr lang="en-US" sz="1600" dirty="0">
                <a:ea typeface="Noto Sans" panose="020B0502040504020204" pitchFamily="34"/>
                <a:cs typeface="Noto Sans" panose="020B0502040504020204" pitchFamily="34"/>
              </a:rPr>
              <a:t>helps governments deliver better value for money, increase competition and better track service delivery</a:t>
            </a:r>
          </a:p>
        </p:txBody>
      </p:sp>
      <p:sp>
        <p:nvSpPr>
          <p:cNvPr id="15" name="Text Placeholder 6">
            <a:extLst>
              <a:ext uri="{FF2B5EF4-FFF2-40B4-BE49-F238E27FC236}">
                <a16:creationId xmlns:a16="http://schemas.microsoft.com/office/drawing/2014/main" id="{C789DD2F-691F-FBC8-2D3D-EF2A22A994CB}"/>
              </a:ext>
            </a:extLst>
          </p:cNvPr>
          <p:cNvSpPr txBox="1">
            <a:spLocks/>
          </p:cNvSpPr>
          <p:nvPr/>
        </p:nvSpPr>
        <p:spPr>
          <a:xfrm>
            <a:off x="37687" y="5407147"/>
            <a:ext cx="2855766" cy="1009115"/>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spcAft>
                <a:spcPts val="300"/>
              </a:spcAft>
              <a:buNone/>
              <a:tabLst>
                <a:tab pos="4283075" algn="l"/>
              </a:tabLst>
            </a:pPr>
            <a:r>
              <a:rPr lang="en-US" sz="1600" dirty="0">
                <a:ea typeface="Noto Sans" panose="020B0502040504020204" pitchFamily="34"/>
                <a:cs typeface="Noto Sans" panose="020B0502040504020204" pitchFamily="34"/>
              </a:rPr>
              <a:t>ready-made approach to share data effectively</a:t>
            </a:r>
          </a:p>
        </p:txBody>
      </p:sp>
      <p:sp>
        <p:nvSpPr>
          <p:cNvPr id="16" name="Text Placeholder 6">
            <a:extLst>
              <a:ext uri="{FF2B5EF4-FFF2-40B4-BE49-F238E27FC236}">
                <a16:creationId xmlns:a16="http://schemas.microsoft.com/office/drawing/2014/main" id="{E234972D-2C48-308B-D14E-CD36F5DACE42}"/>
              </a:ext>
            </a:extLst>
          </p:cNvPr>
          <p:cNvSpPr txBox="1">
            <a:spLocks/>
          </p:cNvSpPr>
          <p:nvPr/>
        </p:nvSpPr>
        <p:spPr>
          <a:xfrm>
            <a:off x="4803638" y="5155421"/>
            <a:ext cx="2708812" cy="1009115"/>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300"/>
              </a:spcAft>
              <a:buNone/>
              <a:tabLst>
                <a:tab pos="4283075" algn="l"/>
              </a:tabLst>
            </a:pPr>
            <a:r>
              <a:rPr lang="en-US" sz="2400" b="1" dirty="0">
                <a:latin typeface="+mj-lt"/>
                <a:ea typeface="Noto Sans" panose="020B0502040504020204" pitchFamily="34"/>
                <a:cs typeface="Noto Sans" panose="020B0502040504020204" pitchFamily="34"/>
              </a:rPr>
              <a:t>Why Data Standards?</a:t>
            </a:r>
            <a:endParaRPr lang="en-US" sz="1800" dirty="0">
              <a:ea typeface="Noto Sans" panose="020B0502040504020204" pitchFamily="34"/>
              <a:cs typeface="Noto Sans" panose="020B0502040504020204" pitchFamily="34"/>
            </a:endParaRPr>
          </a:p>
        </p:txBody>
      </p:sp>
      <p:sp>
        <p:nvSpPr>
          <p:cNvPr id="17" name="Text Placeholder 6">
            <a:extLst>
              <a:ext uri="{FF2B5EF4-FFF2-40B4-BE49-F238E27FC236}">
                <a16:creationId xmlns:a16="http://schemas.microsoft.com/office/drawing/2014/main" id="{9E19E34E-62CB-C69D-D9D2-23A204AD6ED8}"/>
              </a:ext>
            </a:extLst>
          </p:cNvPr>
          <p:cNvSpPr txBox="1">
            <a:spLocks/>
          </p:cNvSpPr>
          <p:nvPr/>
        </p:nvSpPr>
        <p:spPr>
          <a:xfrm>
            <a:off x="459772" y="4072293"/>
            <a:ext cx="2855766" cy="1009115"/>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300"/>
              </a:spcAft>
              <a:buNone/>
              <a:tabLst>
                <a:tab pos="4283075" algn="l"/>
              </a:tabLst>
            </a:pPr>
            <a:r>
              <a:rPr lang="en-US" sz="1600" dirty="0">
                <a:ea typeface="Noto Sans" panose="020B0502040504020204" pitchFamily="34"/>
                <a:cs typeface="Noto Sans" panose="020B0502040504020204" pitchFamily="34"/>
              </a:rPr>
              <a:t>guidance on both what to publish and how to publish at each stage of contracting process</a:t>
            </a:r>
          </a:p>
        </p:txBody>
      </p:sp>
      <p:sp>
        <p:nvSpPr>
          <p:cNvPr id="18" name="Text Placeholder 6">
            <a:extLst>
              <a:ext uri="{FF2B5EF4-FFF2-40B4-BE49-F238E27FC236}">
                <a16:creationId xmlns:a16="http://schemas.microsoft.com/office/drawing/2014/main" id="{56A73674-7EC2-987A-0973-B59DA3F0E193}"/>
              </a:ext>
            </a:extLst>
          </p:cNvPr>
          <p:cNvSpPr txBox="1">
            <a:spLocks/>
          </p:cNvSpPr>
          <p:nvPr/>
        </p:nvSpPr>
        <p:spPr>
          <a:xfrm>
            <a:off x="8914244" y="4068905"/>
            <a:ext cx="2753641" cy="1009115"/>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300"/>
              </a:spcAft>
              <a:buNone/>
              <a:tabLst>
                <a:tab pos="4283075" algn="l"/>
              </a:tabLst>
            </a:pPr>
            <a:r>
              <a:rPr lang="en-US" sz="1600" dirty="0">
                <a:ea typeface="Noto Sans" panose="020B0502040504020204" pitchFamily="34"/>
                <a:cs typeface="Noto Sans" panose="020B0502040504020204" pitchFamily="34"/>
              </a:rPr>
              <a:t>standardized data can be compared globally and analyzed more easily</a:t>
            </a:r>
          </a:p>
        </p:txBody>
      </p:sp>
      <p:sp>
        <p:nvSpPr>
          <p:cNvPr id="19" name="Text Placeholder 6">
            <a:extLst>
              <a:ext uri="{FF2B5EF4-FFF2-40B4-BE49-F238E27FC236}">
                <a16:creationId xmlns:a16="http://schemas.microsoft.com/office/drawing/2014/main" id="{328CA09A-0D49-6BAB-6213-B53AE1F44930}"/>
              </a:ext>
            </a:extLst>
          </p:cNvPr>
          <p:cNvSpPr txBox="1">
            <a:spLocks/>
          </p:cNvSpPr>
          <p:nvPr/>
        </p:nvSpPr>
        <p:spPr>
          <a:xfrm>
            <a:off x="1474144" y="2842197"/>
            <a:ext cx="2855766" cy="1009115"/>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spcAft>
                <a:spcPts val="300"/>
              </a:spcAft>
              <a:buNone/>
              <a:tabLst>
                <a:tab pos="4283075" algn="l"/>
              </a:tabLst>
            </a:pPr>
            <a:r>
              <a:rPr lang="en-US" sz="1600" dirty="0">
                <a:ea typeface="Noto Sans" panose="020B0502040504020204" pitchFamily="34"/>
                <a:cs typeface="Noto Sans" panose="020B0502040504020204" pitchFamily="34"/>
              </a:rPr>
              <a:t>lowers the cost of producing, using, comparing, and integrating data</a:t>
            </a:r>
          </a:p>
          <a:p>
            <a:pPr marL="0" indent="0" algn="r">
              <a:lnSpc>
                <a:spcPct val="100000"/>
              </a:lnSpc>
              <a:spcBef>
                <a:spcPts val="0"/>
              </a:spcBef>
              <a:spcAft>
                <a:spcPts val="300"/>
              </a:spcAft>
              <a:buNone/>
              <a:tabLst>
                <a:tab pos="4283075" algn="l"/>
              </a:tabLst>
            </a:pPr>
            <a:endParaRPr lang="en-US" sz="1600" dirty="0">
              <a:ea typeface="Noto Sans" panose="020B0502040504020204" pitchFamily="34"/>
              <a:cs typeface="Noto Sans" panose="020B0502040504020204" pitchFamily="34"/>
            </a:endParaRPr>
          </a:p>
        </p:txBody>
      </p:sp>
      <p:sp>
        <p:nvSpPr>
          <p:cNvPr id="20" name="Text Placeholder 6">
            <a:extLst>
              <a:ext uri="{FF2B5EF4-FFF2-40B4-BE49-F238E27FC236}">
                <a16:creationId xmlns:a16="http://schemas.microsoft.com/office/drawing/2014/main" id="{27762EDC-A024-6B24-BAB3-B99B749C04AD}"/>
              </a:ext>
            </a:extLst>
          </p:cNvPr>
          <p:cNvSpPr txBox="1">
            <a:spLocks/>
          </p:cNvSpPr>
          <p:nvPr/>
        </p:nvSpPr>
        <p:spPr>
          <a:xfrm>
            <a:off x="8046594" y="2838809"/>
            <a:ext cx="2753641" cy="1009115"/>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300"/>
              </a:spcAft>
              <a:buNone/>
              <a:tabLst>
                <a:tab pos="4283075" algn="l"/>
              </a:tabLst>
            </a:pPr>
            <a:r>
              <a:rPr lang="en-US" sz="1600" dirty="0">
                <a:ea typeface="Noto Sans" panose="020B0502040504020204" pitchFamily="34"/>
                <a:cs typeface="Noto Sans" panose="020B0502040504020204" pitchFamily="34"/>
              </a:rPr>
              <a:t>Allows the publisher to focus on content, completeness, and quality</a:t>
            </a:r>
          </a:p>
        </p:txBody>
      </p:sp>
      <p:sp>
        <p:nvSpPr>
          <p:cNvPr id="21" name="Text Placeholder 6">
            <a:extLst>
              <a:ext uri="{FF2B5EF4-FFF2-40B4-BE49-F238E27FC236}">
                <a16:creationId xmlns:a16="http://schemas.microsoft.com/office/drawing/2014/main" id="{23948F6A-80B2-AD72-73BC-65763E589A54}"/>
              </a:ext>
            </a:extLst>
          </p:cNvPr>
          <p:cNvSpPr txBox="1">
            <a:spLocks/>
          </p:cNvSpPr>
          <p:nvPr/>
        </p:nvSpPr>
        <p:spPr>
          <a:xfrm>
            <a:off x="4540255" y="2312430"/>
            <a:ext cx="3185150" cy="717897"/>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300"/>
              </a:spcAft>
              <a:buNone/>
              <a:tabLst>
                <a:tab pos="4283075" algn="l"/>
              </a:tabLst>
            </a:pPr>
            <a:r>
              <a:rPr lang="en-US" sz="1600" dirty="0">
                <a:ea typeface="Noto Sans" panose="020B0502040504020204" pitchFamily="34"/>
                <a:cs typeface="Noto Sans" panose="020B0502040504020204" pitchFamily="34"/>
              </a:rPr>
              <a:t>Technology tools and services can use the information easily and reliably</a:t>
            </a:r>
          </a:p>
        </p:txBody>
      </p:sp>
    </p:spTree>
    <p:extLst>
      <p:ext uri="{BB962C8B-B14F-4D97-AF65-F5344CB8AC3E}">
        <p14:creationId xmlns:p14="http://schemas.microsoft.com/office/powerpoint/2010/main" val="4016887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1 Título"/>
          <p:cNvSpPr txBox="1">
            <a:spLocks/>
          </p:cNvSpPr>
          <p:nvPr/>
        </p:nvSpPr>
        <p:spPr bwMode="auto">
          <a:xfrm>
            <a:off x="2020889" y="978997"/>
            <a:ext cx="79216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5763"/>
              </a:lnSpc>
            </a:pPr>
            <a:r>
              <a:rPr lang="es-HN" sz="3200" dirty="0">
                <a:solidFill>
                  <a:srgbClr val="002060"/>
                </a:solidFill>
                <a:latin typeface="+mj-lt"/>
              </a:rPr>
              <a:t>Open Contracting Data Standards (OCDS)</a:t>
            </a:r>
          </a:p>
        </p:txBody>
      </p:sp>
      <p:sp>
        <p:nvSpPr>
          <p:cNvPr id="16" name="TextBox 15">
            <a:extLst>
              <a:ext uri="{FF2B5EF4-FFF2-40B4-BE49-F238E27FC236}">
                <a16:creationId xmlns:a16="http://schemas.microsoft.com/office/drawing/2014/main" id="{8C21BB27-2761-8882-C76A-34C5898C845C}"/>
              </a:ext>
            </a:extLst>
          </p:cNvPr>
          <p:cNvSpPr txBox="1"/>
          <p:nvPr/>
        </p:nvSpPr>
        <p:spPr>
          <a:xfrm>
            <a:off x="199292" y="2012865"/>
            <a:ext cx="11793416" cy="830997"/>
          </a:xfrm>
          <a:prstGeom prst="rect">
            <a:avLst/>
          </a:prstGeom>
          <a:noFill/>
          <a:ln>
            <a:solidFill>
              <a:srgbClr val="00B0F0"/>
            </a:solidFill>
            <a:prstDash val="dash"/>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kern="1200" dirty="0">
                <a:solidFill>
                  <a:srgbClr val="00B0F0"/>
                </a:solidFill>
                <a:effectLst/>
                <a:latin typeface="+mn-lt"/>
                <a:ea typeface="+mn-ea"/>
                <a:cs typeface="+mn-cs"/>
              </a:rPr>
              <a:t>Disclosure of contract information and data creates opportunities for stakeholder participation for effective use of information and data in the monitoring and oversight of contract management and to advance mechanisms for constructive multi-stakeholder engagement</a:t>
            </a:r>
            <a:endParaRPr lang="en-US" sz="1600" i="1" dirty="0">
              <a:solidFill>
                <a:srgbClr val="00B0F0"/>
              </a:solidFill>
            </a:endParaRPr>
          </a:p>
        </p:txBody>
      </p:sp>
      <p:sp>
        <p:nvSpPr>
          <p:cNvPr id="21" name="Graphic 42">
            <a:extLst>
              <a:ext uri="{FF2B5EF4-FFF2-40B4-BE49-F238E27FC236}">
                <a16:creationId xmlns:a16="http://schemas.microsoft.com/office/drawing/2014/main" id="{0D576643-3F99-D664-AFF4-33979F786B1B}"/>
              </a:ext>
            </a:extLst>
          </p:cNvPr>
          <p:cNvSpPr/>
          <p:nvPr/>
        </p:nvSpPr>
        <p:spPr>
          <a:xfrm>
            <a:off x="386861" y="2920346"/>
            <a:ext cx="2773022" cy="3703192"/>
          </a:xfrm>
          <a:custGeom>
            <a:avLst/>
            <a:gdLst>
              <a:gd name="connsiteX0" fmla="*/ 1397897 w 2586810"/>
              <a:gd name="connsiteY0" fmla="*/ 0 h 3771899"/>
              <a:gd name="connsiteX1" fmla="*/ 402676 w 2586810"/>
              <a:gd name="connsiteY1" fmla="*/ 0 h 3771899"/>
              <a:gd name="connsiteX2" fmla="*/ 0 w 2586810"/>
              <a:gd name="connsiteY2" fmla="*/ 402676 h 3771899"/>
              <a:gd name="connsiteX3" fmla="*/ 0 w 2586810"/>
              <a:gd name="connsiteY3" fmla="*/ 3369223 h 3771899"/>
              <a:gd name="connsiteX4" fmla="*/ 402676 w 2586810"/>
              <a:gd name="connsiteY4" fmla="*/ 3771899 h 3771899"/>
              <a:gd name="connsiteX5" fmla="*/ 2190506 w 2586810"/>
              <a:gd name="connsiteY5" fmla="*/ 3771899 h 3771899"/>
              <a:gd name="connsiteX6" fmla="*/ 2593182 w 2586810"/>
              <a:gd name="connsiteY6" fmla="*/ 3369223 h 3771899"/>
              <a:gd name="connsiteX7" fmla="*/ 2593182 w 2586810"/>
              <a:gd name="connsiteY7" fmla="*/ 1194010 h 3771899"/>
              <a:gd name="connsiteX8" fmla="*/ 2474673 w 2586810"/>
              <a:gd name="connsiteY8" fmla="*/ 909843 h 3771899"/>
              <a:gd name="connsiteX9" fmla="*/ 1683338 w 2586810"/>
              <a:gd name="connsiteY9" fmla="*/ 118509 h 3771899"/>
              <a:gd name="connsiteX10" fmla="*/ 1397897 w 2586810"/>
              <a:gd name="connsiteY10" fmla="*/ 0 h 3771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86810" h="3771899">
                <a:moveTo>
                  <a:pt x="1397897" y="0"/>
                </a:moveTo>
                <a:lnTo>
                  <a:pt x="402676" y="0"/>
                </a:lnTo>
                <a:cubicBezTo>
                  <a:pt x="179675" y="0"/>
                  <a:pt x="0" y="179675"/>
                  <a:pt x="0" y="402676"/>
                </a:cubicBezTo>
                <a:lnTo>
                  <a:pt x="0" y="3369223"/>
                </a:lnTo>
                <a:cubicBezTo>
                  <a:pt x="0" y="3590950"/>
                  <a:pt x="179675" y="3771899"/>
                  <a:pt x="402676" y="3771899"/>
                </a:cubicBezTo>
                <a:lnTo>
                  <a:pt x="2190506" y="3771899"/>
                </a:lnTo>
                <a:cubicBezTo>
                  <a:pt x="2412232" y="3771899"/>
                  <a:pt x="2593182" y="3592224"/>
                  <a:pt x="2593182" y="3369223"/>
                </a:cubicBezTo>
                <a:lnTo>
                  <a:pt x="2593182" y="1194010"/>
                </a:lnTo>
                <a:cubicBezTo>
                  <a:pt x="2593182" y="1086970"/>
                  <a:pt x="2551130" y="985026"/>
                  <a:pt x="2474673" y="909843"/>
                </a:cubicBezTo>
                <a:lnTo>
                  <a:pt x="1683338" y="118509"/>
                </a:lnTo>
                <a:cubicBezTo>
                  <a:pt x="1608155" y="42052"/>
                  <a:pt x="1504937" y="0"/>
                  <a:pt x="1397897" y="0"/>
                </a:cubicBezTo>
                <a:close/>
              </a:path>
            </a:pathLst>
          </a:custGeom>
          <a:solidFill>
            <a:schemeClr val="tx2"/>
          </a:solidFill>
          <a:ln w="12716" cap="flat">
            <a:noFill/>
            <a:prstDash val="solid"/>
            <a:miter/>
          </a:ln>
        </p:spPr>
        <p:txBody>
          <a:bodyPr rtlCol="0" anchor="ctr"/>
          <a:lstStyle/>
          <a:p>
            <a:endParaRPr lang="en-US" sz="1800" dirty="0"/>
          </a:p>
        </p:txBody>
      </p:sp>
      <p:sp>
        <p:nvSpPr>
          <p:cNvPr id="22" name="Graphic 43">
            <a:extLst>
              <a:ext uri="{FF2B5EF4-FFF2-40B4-BE49-F238E27FC236}">
                <a16:creationId xmlns:a16="http://schemas.microsoft.com/office/drawing/2014/main" id="{CD1BE692-1413-DD61-7637-6DF3D6EEE8CB}"/>
              </a:ext>
            </a:extLst>
          </p:cNvPr>
          <p:cNvSpPr/>
          <p:nvPr/>
        </p:nvSpPr>
        <p:spPr>
          <a:xfrm>
            <a:off x="3253421" y="2920346"/>
            <a:ext cx="2773022" cy="3703192"/>
          </a:xfrm>
          <a:custGeom>
            <a:avLst/>
            <a:gdLst>
              <a:gd name="connsiteX0" fmla="*/ 1397897 w 2586810"/>
              <a:gd name="connsiteY0" fmla="*/ 0 h 3771899"/>
              <a:gd name="connsiteX1" fmla="*/ 402676 w 2586810"/>
              <a:gd name="connsiteY1" fmla="*/ 0 h 3771899"/>
              <a:gd name="connsiteX2" fmla="*/ 0 w 2586810"/>
              <a:gd name="connsiteY2" fmla="*/ 402676 h 3771899"/>
              <a:gd name="connsiteX3" fmla="*/ 0 w 2586810"/>
              <a:gd name="connsiteY3" fmla="*/ 3369223 h 3771899"/>
              <a:gd name="connsiteX4" fmla="*/ 402676 w 2586810"/>
              <a:gd name="connsiteY4" fmla="*/ 3771899 h 3771899"/>
              <a:gd name="connsiteX5" fmla="*/ 2190506 w 2586810"/>
              <a:gd name="connsiteY5" fmla="*/ 3771899 h 3771899"/>
              <a:gd name="connsiteX6" fmla="*/ 2593182 w 2586810"/>
              <a:gd name="connsiteY6" fmla="*/ 3369223 h 3771899"/>
              <a:gd name="connsiteX7" fmla="*/ 2593182 w 2586810"/>
              <a:gd name="connsiteY7" fmla="*/ 1194010 h 3771899"/>
              <a:gd name="connsiteX8" fmla="*/ 2474673 w 2586810"/>
              <a:gd name="connsiteY8" fmla="*/ 909843 h 3771899"/>
              <a:gd name="connsiteX9" fmla="*/ 1683338 w 2586810"/>
              <a:gd name="connsiteY9" fmla="*/ 118509 h 3771899"/>
              <a:gd name="connsiteX10" fmla="*/ 1397897 w 2586810"/>
              <a:gd name="connsiteY10" fmla="*/ 0 h 3771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86810" h="3771899">
                <a:moveTo>
                  <a:pt x="1397897" y="0"/>
                </a:moveTo>
                <a:lnTo>
                  <a:pt x="402676" y="0"/>
                </a:lnTo>
                <a:cubicBezTo>
                  <a:pt x="179675" y="0"/>
                  <a:pt x="0" y="179675"/>
                  <a:pt x="0" y="402676"/>
                </a:cubicBezTo>
                <a:lnTo>
                  <a:pt x="0" y="3369223"/>
                </a:lnTo>
                <a:cubicBezTo>
                  <a:pt x="0" y="3590950"/>
                  <a:pt x="179675" y="3771899"/>
                  <a:pt x="402676" y="3771899"/>
                </a:cubicBezTo>
                <a:lnTo>
                  <a:pt x="2190506" y="3771899"/>
                </a:lnTo>
                <a:cubicBezTo>
                  <a:pt x="2412232" y="3771899"/>
                  <a:pt x="2593182" y="3592224"/>
                  <a:pt x="2593182" y="3369223"/>
                </a:cubicBezTo>
                <a:lnTo>
                  <a:pt x="2593182" y="1194010"/>
                </a:lnTo>
                <a:cubicBezTo>
                  <a:pt x="2593182" y="1086970"/>
                  <a:pt x="2551130" y="985026"/>
                  <a:pt x="2474673" y="909843"/>
                </a:cubicBezTo>
                <a:lnTo>
                  <a:pt x="1683338" y="118509"/>
                </a:lnTo>
                <a:cubicBezTo>
                  <a:pt x="1608155" y="42052"/>
                  <a:pt x="1504937" y="0"/>
                  <a:pt x="1397897" y="0"/>
                </a:cubicBezTo>
                <a:close/>
              </a:path>
            </a:pathLst>
          </a:custGeom>
          <a:solidFill>
            <a:schemeClr val="accent3">
              <a:lumMod val="40000"/>
              <a:lumOff val="60000"/>
            </a:schemeClr>
          </a:solidFill>
          <a:ln w="12716" cap="flat">
            <a:noFill/>
            <a:prstDash val="solid"/>
            <a:miter/>
          </a:ln>
        </p:spPr>
        <p:txBody>
          <a:bodyPr rtlCol="0" anchor="ctr"/>
          <a:lstStyle/>
          <a:p>
            <a:endParaRPr lang="en-US" sz="1800"/>
          </a:p>
        </p:txBody>
      </p:sp>
      <p:sp>
        <p:nvSpPr>
          <p:cNvPr id="23" name="Graphic 44">
            <a:extLst>
              <a:ext uri="{FF2B5EF4-FFF2-40B4-BE49-F238E27FC236}">
                <a16:creationId xmlns:a16="http://schemas.microsoft.com/office/drawing/2014/main" id="{E15168C6-74F0-4E6C-A34A-C71B2405E606}"/>
              </a:ext>
            </a:extLst>
          </p:cNvPr>
          <p:cNvSpPr/>
          <p:nvPr/>
        </p:nvSpPr>
        <p:spPr>
          <a:xfrm>
            <a:off x="6135417" y="2920346"/>
            <a:ext cx="2773022" cy="3703192"/>
          </a:xfrm>
          <a:custGeom>
            <a:avLst/>
            <a:gdLst>
              <a:gd name="connsiteX0" fmla="*/ 1397897 w 2586810"/>
              <a:gd name="connsiteY0" fmla="*/ 0 h 3771899"/>
              <a:gd name="connsiteX1" fmla="*/ 402676 w 2586810"/>
              <a:gd name="connsiteY1" fmla="*/ 0 h 3771899"/>
              <a:gd name="connsiteX2" fmla="*/ 0 w 2586810"/>
              <a:gd name="connsiteY2" fmla="*/ 402676 h 3771899"/>
              <a:gd name="connsiteX3" fmla="*/ 0 w 2586810"/>
              <a:gd name="connsiteY3" fmla="*/ 3369223 h 3771899"/>
              <a:gd name="connsiteX4" fmla="*/ 402676 w 2586810"/>
              <a:gd name="connsiteY4" fmla="*/ 3771899 h 3771899"/>
              <a:gd name="connsiteX5" fmla="*/ 2190506 w 2586810"/>
              <a:gd name="connsiteY5" fmla="*/ 3771899 h 3771899"/>
              <a:gd name="connsiteX6" fmla="*/ 2593182 w 2586810"/>
              <a:gd name="connsiteY6" fmla="*/ 3369223 h 3771899"/>
              <a:gd name="connsiteX7" fmla="*/ 2593182 w 2586810"/>
              <a:gd name="connsiteY7" fmla="*/ 1194010 h 3771899"/>
              <a:gd name="connsiteX8" fmla="*/ 2474673 w 2586810"/>
              <a:gd name="connsiteY8" fmla="*/ 909843 h 3771899"/>
              <a:gd name="connsiteX9" fmla="*/ 1683338 w 2586810"/>
              <a:gd name="connsiteY9" fmla="*/ 118509 h 3771899"/>
              <a:gd name="connsiteX10" fmla="*/ 1397897 w 2586810"/>
              <a:gd name="connsiteY10" fmla="*/ 0 h 3771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86810" h="3771899">
                <a:moveTo>
                  <a:pt x="1397897" y="0"/>
                </a:moveTo>
                <a:lnTo>
                  <a:pt x="402676" y="0"/>
                </a:lnTo>
                <a:cubicBezTo>
                  <a:pt x="179675" y="0"/>
                  <a:pt x="0" y="179675"/>
                  <a:pt x="0" y="402676"/>
                </a:cubicBezTo>
                <a:lnTo>
                  <a:pt x="0" y="3369223"/>
                </a:lnTo>
                <a:cubicBezTo>
                  <a:pt x="0" y="3590950"/>
                  <a:pt x="179675" y="3771899"/>
                  <a:pt x="402676" y="3771899"/>
                </a:cubicBezTo>
                <a:lnTo>
                  <a:pt x="2190506" y="3771899"/>
                </a:lnTo>
                <a:cubicBezTo>
                  <a:pt x="2412232" y="3771899"/>
                  <a:pt x="2593182" y="3592224"/>
                  <a:pt x="2593182" y="3369223"/>
                </a:cubicBezTo>
                <a:lnTo>
                  <a:pt x="2593182" y="1194010"/>
                </a:lnTo>
                <a:cubicBezTo>
                  <a:pt x="2593182" y="1086970"/>
                  <a:pt x="2551130" y="985026"/>
                  <a:pt x="2474673" y="909843"/>
                </a:cubicBezTo>
                <a:lnTo>
                  <a:pt x="1683338" y="118509"/>
                </a:lnTo>
                <a:cubicBezTo>
                  <a:pt x="1608155" y="42052"/>
                  <a:pt x="1504937" y="0"/>
                  <a:pt x="1397897" y="0"/>
                </a:cubicBezTo>
                <a:close/>
              </a:path>
            </a:pathLst>
          </a:custGeom>
          <a:solidFill>
            <a:schemeClr val="tx2"/>
          </a:solidFill>
          <a:ln w="12716" cap="flat">
            <a:noFill/>
            <a:prstDash val="solid"/>
            <a:miter/>
          </a:ln>
        </p:spPr>
        <p:txBody>
          <a:bodyPr rtlCol="0" anchor="ctr"/>
          <a:lstStyle/>
          <a:p>
            <a:endParaRPr lang="en-US" sz="1800"/>
          </a:p>
        </p:txBody>
      </p:sp>
      <p:sp>
        <p:nvSpPr>
          <p:cNvPr id="24" name="Graphic 45">
            <a:extLst>
              <a:ext uri="{FF2B5EF4-FFF2-40B4-BE49-F238E27FC236}">
                <a16:creationId xmlns:a16="http://schemas.microsoft.com/office/drawing/2014/main" id="{E4723645-BE72-6ED8-8D26-926A1BB62E79}"/>
              </a:ext>
            </a:extLst>
          </p:cNvPr>
          <p:cNvSpPr/>
          <p:nvPr/>
        </p:nvSpPr>
        <p:spPr>
          <a:xfrm>
            <a:off x="9015814" y="2920346"/>
            <a:ext cx="2773022" cy="3703192"/>
          </a:xfrm>
          <a:custGeom>
            <a:avLst/>
            <a:gdLst>
              <a:gd name="connsiteX0" fmla="*/ 1397897 w 2586810"/>
              <a:gd name="connsiteY0" fmla="*/ 0 h 3771899"/>
              <a:gd name="connsiteX1" fmla="*/ 402676 w 2586810"/>
              <a:gd name="connsiteY1" fmla="*/ 0 h 3771899"/>
              <a:gd name="connsiteX2" fmla="*/ 0 w 2586810"/>
              <a:gd name="connsiteY2" fmla="*/ 402676 h 3771899"/>
              <a:gd name="connsiteX3" fmla="*/ 0 w 2586810"/>
              <a:gd name="connsiteY3" fmla="*/ 3369223 h 3771899"/>
              <a:gd name="connsiteX4" fmla="*/ 402676 w 2586810"/>
              <a:gd name="connsiteY4" fmla="*/ 3771899 h 3771899"/>
              <a:gd name="connsiteX5" fmla="*/ 2190506 w 2586810"/>
              <a:gd name="connsiteY5" fmla="*/ 3771899 h 3771899"/>
              <a:gd name="connsiteX6" fmla="*/ 2593182 w 2586810"/>
              <a:gd name="connsiteY6" fmla="*/ 3369223 h 3771899"/>
              <a:gd name="connsiteX7" fmla="*/ 2593182 w 2586810"/>
              <a:gd name="connsiteY7" fmla="*/ 1194010 h 3771899"/>
              <a:gd name="connsiteX8" fmla="*/ 2474673 w 2586810"/>
              <a:gd name="connsiteY8" fmla="*/ 909843 h 3771899"/>
              <a:gd name="connsiteX9" fmla="*/ 1683338 w 2586810"/>
              <a:gd name="connsiteY9" fmla="*/ 118509 h 3771899"/>
              <a:gd name="connsiteX10" fmla="*/ 1397897 w 2586810"/>
              <a:gd name="connsiteY10" fmla="*/ 0 h 3771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86810" h="3771899">
                <a:moveTo>
                  <a:pt x="1397897" y="0"/>
                </a:moveTo>
                <a:lnTo>
                  <a:pt x="402676" y="0"/>
                </a:lnTo>
                <a:cubicBezTo>
                  <a:pt x="179675" y="0"/>
                  <a:pt x="0" y="179675"/>
                  <a:pt x="0" y="402676"/>
                </a:cubicBezTo>
                <a:lnTo>
                  <a:pt x="0" y="3369223"/>
                </a:lnTo>
                <a:cubicBezTo>
                  <a:pt x="0" y="3590950"/>
                  <a:pt x="179675" y="3771899"/>
                  <a:pt x="402676" y="3771899"/>
                </a:cubicBezTo>
                <a:lnTo>
                  <a:pt x="2190506" y="3771899"/>
                </a:lnTo>
                <a:cubicBezTo>
                  <a:pt x="2412232" y="3771899"/>
                  <a:pt x="2593182" y="3592224"/>
                  <a:pt x="2593182" y="3369223"/>
                </a:cubicBezTo>
                <a:lnTo>
                  <a:pt x="2593182" y="1194010"/>
                </a:lnTo>
                <a:cubicBezTo>
                  <a:pt x="2593182" y="1086970"/>
                  <a:pt x="2551130" y="985026"/>
                  <a:pt x="2474673" y="909843"/>
                </a:cubicBezTo>
                <a:lnTo>
                  <a:pt x="1683338" y="118509"/>
                </a:lnTo>
                <a:cubicBezTo>
                  <a:pt x="1608155" y="42052"/>
                  <a:pt x="1504937" y="0"/>
                  <a:pt x="1397897" y="0"/>
                </a:cubicBezTo>
                <a:close/>
              </a:path>
            </a:pathLst>
          </a:custGeom>
          <a:solidFill>
            <a:schemeClr val="accent3">
              <a:lumMod val="40000"/>
              <a:lumOff val="60000"/>
            </a:schemeClr>
          </a:solidFill>
          <a:ln w="12716" cap="flat">
            <a:noFill/>
            <a:prstDash val="solid"/>
            <a:miter/>
          </a:ln>
        </p:spPr>
        <p:txBody>
          <a:bodyPr rtlCol="0" anchor="ctr"/>
          <a:lstStyle/>
          <a:p>
            <a:endParaRPr lang="en-US" sz="1800" dirty="0"/>
          </a:p>
        </p:txBody>
      </p:sp>
      <p:sp>
        <p:nvSpPr>
          <p:cNvPr id="29" name="TextBox 28">
            <a:extLst>
              <a:ext uri="{FF2B5EF4-FFF2-40B4-BE49-F238E27FC236}">
                <a16:creationId xmlns:a16="http://schemas.microsoft.com/office/drawing/2014/main" id="{D84A00C5-96E9-822B-9953-F00A60307455}"/>
              </a:ext>
            </a:extLst>
          </p:cNvPr>
          <p:cNvSpPr txBox="1"/>
          <p:nvPr/>
        </p:nvSpPr>
        <p:spPr>
          <a:xfrm>
            <a:off x="386861" y="4149569"/>
            <a:ext cx="2757586" cy="2277634"/>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600" dirty="0">
                <a:solidFill>
                  <a:schemeClr val="tx1"/>
                </a:solidFill>
              </a:rPr>
              <a:t>Helps  to get good value for money on procurement process, </a:t>
            </a:r>
          </a:p>
          <a:p>
            <a:pPr marL="182880" indent="-182880">
              <a:spcBef>
                <a:spcPts val="600"/>
              </a:spcBef>
              <a:buFont typeface="Arial" panose="020B0604020202020204" pitchFamily="34" charset="0"/>
              <a:buChar char="•"/>
            </a:pPr>
            <a:r>
              <a:rPr lang="en-US" sz="1600" dirty="0">
                <a:solidFill>
                  <a:schemeClr val="tx1"/>
                </a:solidFill>
              </a:rPr>
              <a:t>Helps in identifying the value for money has been achieved</a:t>
            </a:r>
          </a:p>
          <a:p>
            <a:pPr marL="182880" indent="-182880">
              <a:spcBef>
                <a:spcPts val="600"/>
              </a:spcBef>
              <a:buFont typeface="Arial" panose="020B0604020202020204" pitchFamily="34" charset="0"/>
              <a:buChar char="•"/>
            </a:pPr>
            <a:r>
              <a:rPr lang="en-US" sz="1600" dirty="0">
                <a:solidFill>
                  <a:schemeClr val="tx1"/>
                </a:solidFill>
              </a:rPr>
              <a:t>Analyzing trends in prices and supplier performance.</a:t>
            </a:r>
          </a:p>
        </p:txBody>
      </p:sp>
      <p:sp>
        <p:nvSpPr>
          <p:cNvPr id="30" name="Rectangle 29">
            <a:extLst>
              <a:ext uri="{FF2B5EF4-FFF2-40B4-BE49-F238E27FC236}">
                <a16:creationId xmlns:a16="http://schemas.microsoft.com/office/drawing/2014/main" id="{FD787841-C826-4A21-7BDE-164B5B51B224}"/>
              </a:ext>
            </a:extLst>
          </p:cNvPr>
          <p:cNvSpPr/>
          <p:nvPr/>
        </p:nvSpPr>
        <p:spPr>
          <a:xfrm>
            <a:off x="544884" y="3078143"/>
            <a:ext cx="1882406" cy="910925"/>
          </a:xfrm>
          <a:prstGeom prst="rect">
            <a:avLst/>
          </a:prstGeom>
        </p:spPr>
        <p:txBody>
          <a:bodyPr wrap="square" anchor="ctr">
            <a:noAutofit/>
          </a:bodyPr>
          <a:lstStyle/>
          <a:p>
            <a:r>
              <a:rPr lang="en-US" sz="1800" b="1" dirty="0">
                <a:solidFill>
                  <a:srgbClr val="0070C0"/>
                </a:solidFill>
              </a:rPr>
              <a:t>Achieve value for money in procurement</a:t>
            </a:r>
          </a:p>
        </p:txBody>
      </p:sp>
      <p:sp>
        <p:nvSpPr>
          <p:cNvPr id="31" name="TextBox 30">
            <a:extLst>
              <a:ext uri="{FF2B5EF4-FFF2-40B4-BE49-F238E27FC236}">
                <a16:creationId xmlns:a16="http://schemas.microsoft.com/office/drawing/2014/main" id="{9758E638-9AF0-A9DA-CAFF-BDAF9B0132D6}"/>
              </a:ext>
            </a:extLst>
          </p:cNvPr>
          <p:cNvSpPr txBox="1"/>
          <p:nvPr/>
        </p:nvSpPr>
        <p:spPr>
          <a:xfrm>
            <a:off x="3248441" y="4149569"/>
            <a:ext cx="2757586" cy="2277634"/>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600" dirty="0">
                <a:solidFill>
                  <a:schemeClr val="tx1"/>
                </a:solidFill>
              </a:rPr>
              <a:t>Used to track contracting opportunities</a:t>
            </a:r>
          </a:p>
          <a:p>
            <a:pPr marL="182880" indent="-182880">
              <a:spcBef>
                <a:spcPts val="600"/>
              </a:spcBef>
              <a:buFont typeface="Arial" panose="020B0604020202020204" pitchFamily="34" charset="0"/>
              <a:buChar char="•"/>
            </a:pPr>
            <a:r>
              <a:rPr lang="en-US" sz="1600">
                <a:solidFill>
                  <a:schemeClr val="tx1"/>
                </a:solidFill>
              </a:rPr>
              <a:t>Can </a:t>
            </a:r>
            <a:r>
              <a:rPr lang="en-US" sz="1600" dirty="0">
                <a:solidFill>
                  <a:schemeClr val="tx1"/>
                </a:solidFill>
              </a:rPr>
              <a:t>make information available at the early stages of a contracting process</a:t>
            </a:r>
          </a:p>
        </p:txBody>
      </p:sp>
      <p:sp>
        <p:nvSpPr>
          <p:cNvPr id="32" name="Rectangle 31">
            <a:extLst>
              <a:ext uri="{FF2B5EF4-FFF2-40B4-BE49-F238E27FC236}">
                <a16:creationId xmlns:a16="http://schemas.microsoft.com/office/drawing/2014/main" id="{35621FC4-900E-DC6C-81A6-380792A867FA}"/>
              </a:ext>
            </a:extLst>
          </p:cNvPr>
          <p:cNvSpPr/>
          <p:nvPr/>
        </p:nvSpPr>
        <p:spPr>
          <a:xfrm>
            <a:off x="3406464" y="3078143"/>
            <a:ext cx="1882406" cy="910925"/>
          </a:xfrm>
          <a:prstGeom prst="rect">
            <a:avLst/>
          </a:prstGeom>
        </p:spPr>
        <p:txBody>
          <a:bodyPr wrap="square" anchor="ctr">
            <a:noAutofit/>
          </a:bodyPr>
          <a:lstStyle/>
          <a:p>
            <a:r>
              <a:rPr lang="en-US" sz="1800" b="1" dirty="0">
                <a:solidFill>
                  <a:srgbClr val="0070C0"/>
                </a:solidFill>
              </a:rPr>
              <a:t>Competing for public contracts</a:t>
            </a:r>
          </a:p>
        </p:txBody>
      </p:sp>
      <p:sp>
        <p:nvSpPr>
          <p:cNvPr id="33" name="TextBox 32">
            <a:extLst>
              <a:ext uri="{FF2B5EF4-FFF2-40B4-BE49-F238E27FC236}">
                <a16:creationId xmlns:a16="http://schemas.microsoft.com/office/drawing/2014/main" id="{A7F2B549-40D5-9754-D990-19C08CDF634F}"/>
              </a:ext>
            </a:extLst>
          </p:cNvPr>
          <p:cNvSpPr txBox="1"/>
          <p:nvPr/>
        </p:nvSpPr>
        <p:spPr>
          <a:xfrm>
            <a:off x="6135225" y="4149569"/>
            <a:ext cx="2757586" cy="2277634"/>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600" dirty="0">
                <a:solidFill>
                  <a:schemeClr val="tx1"/>
                </a:solidFill>
              </a:rPr>
              <a:t>All stakeholders have an interest in identifying and combating corruption in public contracting.</a:t>
            </a:r>
          </a:p>
          <a:p>
            <a:pPr marL="182880" indent="-182880">
              <a:spcBef>
                <a:spcPts val="600"/>
              </a:spcBef>
              <a:buFont typeface="Arial" panose="020B0604020202020204" pitchFamily="34" charset="0"/>
              <a:buChar char="•"/>
            </a:pPr>
            <a:r>
              <a:rPr lang="en-US" sz="1600" dirty="0">
                <a:solidFill>
                  <a:schemeClr val="tx1"/>
                </a:solidFill>
              </a:rPr>
              <a:t>‘red flags’ that might indicate public monies being misused</a:t>
            </a:r>
          </a:p>
        </p:txBody>
      </p:sp>
      <p:sp>
        <p:nvSpPr>
          <p:cNvPr id="34" name="Rectangle 33">
            <a:extLst>
              <a:ext uri="{FF2B5EF4-FFF2-40B4-BE49-F238E27FC236}">
                <a16:creationId xmlns:a16="http://schemas.microsoft.com/office/drawing/2014/main" id="{BBC64347-669D-7F24-D83B-66DC538D747E}"/>
              </a:ext>
            </a:extLst>
          </p:cNvPr>
          <p:cNvSpPr/>
          <p:nvPr/>
        </p:nvSpPr>
        <p:spPr>
          <a:xfrm>
            <a:off x="6293248" y="3078143"/>
            <a:ext cx="1882406" cy="910925"/>
          </a:xfrm>
          <a:prstGeom prst="rect">
            <a:avLst/>
          </a:prstGeom>
        </p:spPr>
        <p:txBody>
          <a:bodyPr wrap="square" anchor="ctr">
            <a:noAutofit/>
          </a:bodyPr>
          <a:lstStyle/>
          <a:p>
            <a:r>
              <a:rPr lang="en-US" sz="1800" b="1" dirty="0">
                <a:solidFill>
                  <a:srgbClr val="0070C0"/>
                </a:solidFill>
              </a:rPr>
              <a:t>Detecting fraud and corruption</a:t>
            </a:r>
          </a:p>
        </p:txBody>
      </p:sp>
      <p:sp>
        <p:nvSpPr>
          <p:cNvPr id="35" name="TextBox 34">
            <a:extLst>
              <a:ext uri="{FF2B5EF4-FFF2-40B4-BE49-F238E27FC236}">
                <a16:creationId xmlns:a16="http://schemas.microsoft.com/office/drawing/2014/main" id="{1996BCDD-D69C-4FB1-9E80-93FA9A67300D}"/>
              </a:ext>
            </a:extLst>
          </p:cNvPr>
          <p:cNvSpPr txBox="1"/>
          <p:nvPr/>
        </p:nvSpPr>
        <p:spPr>
          <a:xfrm>
            <a:off x="9005287" y="4149569"/>
            <a:ext cx="2757586" cy="2277634"/>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600" dirty="0">
                <a:solidFill>
                  <a:schemeClr val="tx1"/>
                </a:solidFill>
              </a:rPr>
              <a:t>Users want to ensure that public contracting is delivering value to citizens in terms of quality and timeliness</a:t>
            </a:r>
          </a:p>
          <a:p>
            <a:pPr marL="182880" indent="-182880">
              <a:spcBef>
                <a:spcPts val="600"/>
              </a:spcBef>
              <a:buFont typeface="Arial" panose="020B0604020202020204" pitchFamily="34" charset="0"/>
              <a:buChar char="•"/>
            </a:pPr>
            <a:r>
              <a:rPr lang="en-US" sz="1600" dirty="0">
                <a:solidFill>
                  <a:schemeClr val="tx1"/>
                </a:solidFill>
              </a:rPr>
              <a:t>It also link budgets and donor data to the contracts and results</a:t>
            </a:r>
          </a:p>
        </p:txBody>
      </p:sp>
      <p:sp>
        <p:nvSpPr>
          <p:cNvPr id="36" name="Rectangle 35">
            <a:extLst>
              <a:ext uri="{FF2B5EF4-FFF2-40B4-BE49-F238E27FC236}">
                <a16:creationId xmlns:a16="http://schemas.microsoft.com/office/drawing/2014/main" id="{89C66558-A9B2-BAC1-708B-30F82A9BA925}"/>
              </a:ext>
            </a:extLst>
          </p:cNvPr>
          <p:cNvSpPr/>
          <p:nvPr/>
        </p:nvSpPr>
        <p:spPr>
          <a:xfrm>
            <a:off x="9163310" y="3078143"/>
            <a:ext cx="1882406" cy="910925"/>
          </a:xfrm>
          <a:prstGeom prst="rect">
            <a:avLst/>
          </a:prstGeom>
        </p:spPr>
        <p:txBody>
          <a:bodyPr wrap="square" anchor="ctr">
            <a:noAutofit/>
          </a:bodyPr>
          <a:lstStyle/>
          <a:p>
            <a:r>
              <a:rPr lang="en-US" sz="1800" b="1" dirty="0">
                <a:solidFill>
                  <a:srgbClr val="0070C0"/>
                </a:solidFill>
              </a:rPr>
              <a:t>Monitoring Service Delivery</a:t>
            </a:r>
          </a:p>
        </p:txBody>
      </p:sp>
    </p:spTree>
    <p:extLst>
      <p:ext uri="{BB962C8B-B14F-4D97-AF65-F5344CB8AC3E}">
        <p14:creationId xmlns:p14="http://schemas.microsoft.com/office/powerpoint/2010/main" val="3935943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 Título"/>
          <p:cNvSpPr txBox="1">
            <a:spLocks/>
          </p:cNvSpPr>
          <p:nvPr/>
        </p:nvSpPr>
        <p:spPr bwMode="auto">
          <a:xfrm>
            <a:off x="2099432" y="973753"/>
            <a:ext cx="7993136"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5763"/>
              </a:lnSpc>
            </a:pPr>
            <a:r>
              <a:rPr lang="es-HN" sz="3200" dirty="0">
                <a:solidFill>
                  <a:srgbClr val="002060"/>
                </a:solidFill>
                <a:latin typeface="+mj-lt"/>
              </a:rPr>
              <a:t>Open Contracting</a:t>
            </a:r>
          </a:p>
        </p:txBody>
      </p:sp>
      <p:sp>
        <p:nvSpPr>
          <p:cNvPr id="22" name="Freeform: Shape 21">
            <a:extLst>
              <a:ext uri="{FF2B5EF4-FFF2-40B4-BE49-F238E27FC236}">
                <a16:creationId xmlns:a16="http://schemas.microsoft.com/office/drawing/2014/main" id="{D1B6C6C3-805F-0FD1-7433-4DAF64A42593}"/>
              </a:ext>
            </a:extLst>
          </p:cNvPr>
          <p:cNvSpPr>
            <a:spLocks/>
          </p:cNvSpPr>
          <p:nvPr/>
        </p:nvSpPr>
        <p:spPr bwMode="auto">
          <a:xfrm rot="1500000" flipH="1">
            <a:off x="4117798" y="2677315"/>
            <a:ext cx="2565864" cy="1854679"/>
          </a:xfrm>
          <a:custGeom>
            <a:avLst/>
            <a:gdLst>
              <a:gd name="connsiteX0" fmla="*/ 2084065 w 2565864"/>
              <a:gd name="connsiteY0" fmla="*/ 866 h 1854679"/>
              <a:gd name="connsiteX1" fmla="*/ 2044666 w 2565864"/>
              <a:gd name="connsiteY1" fmla="*/ 30114 h 1854679"/>
              <a:gd name="connsiteX2" fmla="*/ 2028185 w 2565864"/>
              <a:gd name="connsiteY2" fmla="*/ 155564 h 1854679"/>
              <a:gd name="connsiteX3" fmla="*/ 1988632 w 2565864"/>
              <a:gd name="connsiteY3" fmla="*/ 181975 h 1854679"/>
              <a:gd name="connsiteX4" fmla="*/ 1942486 w 2565864"/>
              <a:gd name="connsiteY4" fmla="*/ 175372 h 1854679"/>
              <a:gd name="connsiteX5" fmla="*/ 4366 w 2565864"/>
              <a:gd name="connsiteY5" fmla="*/ 1641159 h 1854679"/>
              <a:gd name="connsiteX6" fmla="*/ 890 w 2565864"/>
              <a:gd name="connsiteY6" fmla="*/ 1665706 h 1854679"/>
              <a:gd name="connsiteX7" fmla="*/ 0 w 2565864"/>
              <a:gd name="connsiteY7" fmla="*/ 1671988 h 1854679"/>
              <a:gd name="connsiteX8" fmla="*/ 391783 w 2565864"/>
              <a:gd name="connsiteY8" fmla="*/ 1854679 h 1854679"/>
              <a:gd name="connsiteX9" fmla="*/ 393502 w 2565864"/>
              <a:gd name="connsiteY9" fmla="*/ 1842243 h 1854679"/>
              <a:gd name="connsiteX10" fmla="*/ 413086 w 2565864"/>
              <a:gd name="connsiteY10" fmla="*/ 1700583 h 1854679"/>
              <a:gd name="connsiteX11" fmla="*/ 1883156 w 2565864"/>
              <a:gd name="connsiteY11" fmla="*/ 588037 h 1854679"/>
              <a:gd name="connsiteX12" fmla="*/ 1932597 w 2565864"/>
              <a:gd name="connsiteY12" fmla="*/ 594640 h 1854679"/>
              <a:gd name="connsiteX13" fmla="*/ 1962262 w 2565864"/>
              <a:gd name="connsiteY13" fmla="*/ 630955 h 1854679"/>
              <a:gd name="connsiteX14" fmla="*/ 1942486 w 2565864"/>
              <a:gd name="connsiteY14" fmla="*/ 756405 h 1854679"/>
              <a:gd name="connsiteX15" fmla="*/ 1991928 w 2565864"/>
              <a:gd name="connsiteY15" fmla="*/ 792719 h 1854679"/>
              <a:gd name="connsiteX16" fmla="*/ 2545676 w 2565864"/>
              <a:gd name="connsiteY16" fmla="*/ 498902 h 1854679"/>
              <a:gd name="connsiteX17" fmla="*/ 2555565 w 2565864"/>
              <a:gd name="connsiteY17" fmla="*/ 442779 h 1854679"/>
              <a:gd name="connsiteX18" fmla="*/ 2100700 w 2565864"/>
              <a:gd name="connsiteY18" fmla="*/ 10306 h 1854679"/>
              <a:gd name="connsiteX19" fmla="*/ 2084065 w 2565864"/>
              <a:gd name="connsiteY19" fmla="*/ 866 h 1854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65864" h="1854679">
                <a:moveTo>
                  <a:pt x="2084065" y="866"/>
                </a:moveTo>
                <a:cubicBezTo>
                  <a:pt x="2066297" y="-3312"/>
                  <a:pt x="2047138" y="7830"/>
                  <a:pt x="2044666" y="30114"/>
                </a:cubicBezTo>
                <a:cubicBezTo>
                  <a:pt x="2044666" y="30114"/>
                  <a:pt x="2044666" y="30114"/>
                  <a:pt x="2028185" y="155564"/>
                </a:cubicBezTo>
                <a:cubicBezTo>
                  <a:pt x="2024889" y="172071"/>
                  <a:pt x="2008408" y="185276"/>
                  <a:pt x="1988632" y="181975"/>
                </a:cubicBezTo>
                <a:cubicBezTo>
                  <a:pt x="1988632" y="181975"/>
                  <a:pt x="1988632" y="181975"/>
                  <a:pt x="1942486" y="175372"/>
                </a:cubicBezTo>
                <a:cubicBezTo>
                  <a:pt x="1003091" y="46621"/>
                  <a:pt x="136211" y="700282"/>
                  <a:pt x="4366" y="1641159"/>
                </a:cubicBezTo>
                <a:cubicBezTo>
                  <a:pt x="4366" y="1641159"/>
                  <a:pt x="4366" y="1641159"/>
                  <a:pt x="890" y="1665706"/>
                </a:cubicBezTo>
                <a:lnTo>
                  <a:pt x="0" y="1671988"/>
                </a:lnTo>
                <a:lnTo>
                  <a:pt x="391783" y="1854679"/>
                </a:lnTo>
                <a:lnTo>
                  <a:pt x="393502" y="1842243"/>
                </a:lnTo>
                <a:cubicBezTo>
                  <a:pt x="399180" y="1801170"/>
                  <a:pt x="405669" y="1754230"/>
                  <a:pt x="413086" y="1700583"/>
                </a:cubicBezTo>
                <a:cubicBezTo>
                  <a:pt x="511969" y="984196"/>
                  <a:pt x="1171194" y="488998"/>
                  <a:pt x="1883156" y="588037"/>
                </a:cubicBezTo>
                <a:cubicBezTo>
                  <a:pt x="1883156" y="588037"/>
                  <a:pt x="1883156" y="588037"/>
                  <a:pt x="1932597" y="594640"/>
                </a:cubicBezTo>
                <a:cubicBezTo>
                  <a:pt x="1949078" y="597941"/>
                  <a:pt x="1962262" y="614448"/>
                  <a:pt x="1962262" y="630955"/>
                </a:cubicBezTo>
                <a:cubicBezTo>
                  <a:pt x="1962262" y="630955"/>
                  <a:pt x="1962262" y="630955"/>
                  <a:pt x="1942486" y="756405"/>
                </a:cubicBezTo>
                <a:cubicBezTo>
                  <a:pt x="1939190" y="786117"/>
                  <a:pt x="1968855" y="805924"/>
                  <a:pt x="1991928" y="792719"/>
                </a:cubicBezTo>
                <a:cubicBezTo>
                  <a:pt x="1991928" y="792719"/>
                  <a:pt x="1991928" y="792719"/>
                  <a:pt x="2545676" y="498902"/>
                </a:cubicBezTo>
                <a:cubicBezTo>
                  <a:pt x="2568749" y="488998"/>
                  <a:pt x="2572045" y="459286"/>
                  <a:pt x="2555565" y="442779"/>
                </a:cubicBezTo>
                <a:cubicBezTo>
                  <a:pt x="2555565" y="442779"/>
                  <a:pt x="2555565" y="442779"/>
                  <a:pt x="2100700" y="10306"/>
                </a:cubicBezTo>
                <a:cubicBezTo>
                  <a:pt x="2095755" y="5354"/>
                  <a:pt x="2089987" y="2259"/>
                  <a:pt x="2084065" y="866"/>
                </a:cubicBezTo>
                <a:close/>
              </a:path>
            </a:pathLst>
          </a:custGeom>
          <a:solidFill>
            <a:schemeClr val="accent1">
              <a:lumMod val="40000"/>
              <a:lumOff val="60000"/>
            </a:schemeClr>
          </a:solidFill>
          <a:ln w="19050">
            <a:solidFill>
              <a:schemeClr val="bg1"/>
            </a:solidFill>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3" name="Freeform: Shape 22">
            <a:extLst>
              <a:ext uri="{FF2B5EF4-FFF2-40B4-BE49-F238E27FC236}">
                <a16:creationId xmlns:a16="http://schemas.microsoft.com/office/drawing/2014/main" id="{F48DDF5A-E702-AAA1-6DE7-9D7E9E8136E1}"/>
              </a:ext>
            </a:extLst>
          </p:cNvPr>
          <p:cNvSpPr>
            <a:spLocks/>
          </p:cNvSpPr>
          <p:nvPr/>
        </p:nvSpPr>
        <p:spPr bwMode="auto">
          <a:xfrm rot="20100000">
            <a:off x="5581837" y="2677314"/>
            <a:ext cx="2565864" cy="1854678"/>
          </a:xfrm>
          <a:custGeom>
            <a:avLst/>
            <a:gdLst>
              <a:gd name="connsiteX0" fmla="*/ 2084065 w 2565864"/>
              <a:gd name="connsiteY0" fmla="*/ 866 h 1854678"/>
              <a:gd name="connsiteX1" fmla="*/ 2100700 w 2565864"/>
              <a:gd name="connsiteY1" fmla="*/ 10306 h 1854678"/>
              <a:gd name="connsiteX2" fmla="*/ 2555565 w 2565864"/>
              <a:gd name="connsiteY2" fmla="*/ 442779 h 1854678"/>
              <a:gd name="connsiteX3" fmla="*/ 2545676 w 2565864"/>
              <a:gd name="connsiteY3" fmla="*/ 498902 h 1854678"/>
              <a:gd name="connsiteX4" fmla="*/ 1991928 w 2565864"/>
              <a:gd name="connsiteY4" fmla="*/ 792719 h 1854678"/>
              <a:gd name="connsiteX5" fmla="*/ 1942486 w 2565864"/>
              <a:gd name="connsiteY5" fmla="*/ 756405 h 1854678"/>
              <a:gd name="connsiteX6" fmla="*/ 1962262 w 2565864"/>
              <a:gd name="connsiteY6" fmla="*/ 630955 h 1854678"/>
              <a:gd name="connsiteX7" fmla="*/ 1932597 w 2565864"/>
              <a:gd name="connsiteY7" fmla="*/ 594640 h 1854678"/>
              <a:gd name="connsiteX8" fmla="*/ 1883156 w 2565864"/>
              <a:gd name="connsiteY8" fmla="*/ 588037 h 1854678"/>
              <a:gd name="connsiteX9" fmla="*/ 413086 w 2565864"/>
              <a:gd name="connsiteY9" fmla="*/ 1700583 h 1854678"/>
              <a:gd name="connsiteX10" fmla="*/ 393502 w 2565864"/>
              <a:gd name="connsiteY10" fmla="*/ 1842243 h 1854678"/>
              <a:gd name="connsiteX11" fmla="*/ 391783 w 2565864"/>
              <a:gd name="connsiteY11" fmla="*/ 1854678 h 1854678"/>
              <a:gd name="connsiteX12" fmla="*/ 0 w 2565864"/>
              <a:gd name="connsiteY12" fmla="*/ 1671987 h 1854678"/>
              <a:gd name="connsiteX13" fmla="*/ 890 w 2565864"/>
              <a:gd name="connsiteY13" fmla="*/ 1665706 h 1854678"/>
              <a:gd name="connsiteX14" fmla="*/ 4366 w 2565864"/>
              <a:gd name="connsiteY14" fmla="*/ 1641159 h 1854678"/>
              <a:gd name="connsiteX15" fmla="*/ 1942486 w 2565864"/>
              <a:gd name="connsiteY15" fmla="*/ 175372 h 1854678"/>
              <a:gd name="connsiteX16" fmla="*/ 1988632 w 2565864"/>
              <a:gd name="connsiteY16" fmla="*/ 181975 h 1854678"/>
              <a:gd name="connsiteX17" fmla="*/ 2028185 w 2565864"/>
              <a:gd name="connsiteY17" fmla="*/ 155564 h 1854678"/>
              <a:gd name="connsiteX18" fmla="*/ 2044666 w 2565864"/>
              <a:gd name="connsiteY18" fmla="*/ 30114 h 1854678"/>
              <a:gd name="connsiteX19" fmla="*/ 2084065 w 2565864"/>
              <a:gd name="connsiteY19" fmla="*/ 866 h 1854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65864" h="1854678">
                <a:moveTo>
                  <a:pt x="2084065" y="866"/>
                </a:moveTo>
                <a:cubicBezTo>
                  <a:pt x="2089987" y="2259"/>
                  <a:pt x="2095756" y="5354"/>
                  <a:pt x="2100700" y="10306"/>
                </a:cubicBezTo>
                <a:cubicBezTo>
                  <a:pt x="2555565" y="442779"/>
                  <a:pt x="2555565" y="442779"/>
                  <a:pt x="2555565" y="442779"/>
                </a:cubicBezTo>
                <a:cubicBezTo>
                  <a:pt x="2572045" y="459286"/>
                  <a:pt x="2568749" y="488998"/>
                  <a:pt x="2545676" y="498902"/>
                </a:cubicBezTo>
                <a:cubicBezTo>
                  <a:pt x="1991928" y="792719"/>
                  <a:pt x="1991928" y="792719"/>
                  <a:pt x="1991928" y="792719"/>
                </a:cubicBezTo>
                <a:cubicBezTo>
                  <a:pt x="1968855" y="805924"/>
                  <a:pt x="1939190" y="786117"/>
                  <a:pt x="1942486" y="756405"/>
                </a:cubicBezTo>
                <a:cubicBezTo>
                  <a:pt x="1962262" y="630955"/>
                  <a:pt x="1962262" y="630955"/>
                  <a:pt x="1962262" y="630955"/>
                </a:cubicBezTo>
                <a:cubicBezTo>
                  <a:pt x="1962262" y="614448"/>
                  <a:pt x="1949078" y="597941"/>
                  <a:pt x="1932597" y="594640"/>
                </a:cubicBezTo>
                <a:cubicBezTo>
                  <a:pt x="1883156" y="588037"/>
                  <a:pt x="1883156" y="588037"/>
                  <a:pt x="1883156" y="588037"/>
                </a:cubicBezTo>
                <a:cubicBezTo>
                  <a:pt x="1171194" y="488998"/>
                  <a:pt x="511969" y="984196"/>
                  <a:pt x="413086" y="1700583"/>
                </a:cubicBezTo>
                <a:cubicBezTo>
                  <a:pt x="405669" y="1754230"/>
                  <a:pt x="399180" y="1801170"/>
                  <a:pt x="393502" y="1842243"/>
                </a:cubicBezTo>
                <a:lnTo>
                  <a:pt x="391783" y="1854678"/>
                </a:lnTo>
                <a:lnTo>
                  <a:pt x="0" y="1671987"/>
                </a:lnTo>
                <a:lnTo>
                  <a:pt x="890" y="1665706"/>
                </a:lnTo>
                <a:cubicBezTo>
                  <a:pt x="4366" y="1641159"/>
                  <a:pt x="4366" y="1641159"/>
                  <a:pt x="4366" y="1641159"/>
                </a:cubicBezTo>
                <a:cubicBezTo>
                  <a:pt x="136211" y="700282"/>
                  <a:pt x="1003091" y="46621"/>
                  <a:pt x="1942486" y="175372"/>
                </a:cubicBezTo>
                <a:cubicBezTo>
                  <a:pt x="1988632" y="181975"/>
                  <a:pt x="1988632" y="181975"/>
                  <a:pt x="1988632" y="181975"/>
                </a:cubicBezTo>
                <a:cubicBezTo>
                  <a:pt x="2008408" y="185276"/>
                  <a:pt x="2024889" y="172071"/>
                  <a:pt x="2028185" y="155564"/>
                </a:cubicBezTo>
                <a:cubicBezTo>
                  <a:pt x="2044666" y="30114"/>
                  <a:pt x="2044666" y="30114"/>
                  <a:pt x="2044666" y="30114"/>
                </a:cubicBezTo>
                <a:cubicBezTo>
                  <a:pt x="2047138" y="7830"/>
                  <a:pt x="2066297" y="-3312"/>
                  <a:pt x="2084065" y="866"/>
                </a:cubicBezTo>
                <a:close/>
              </a:path>
            </a:pathLst>
          </a:custGeom>
          <a:solidFill>
            <a:schemeClr val="accent1">
              <a:lumMod val="40000"/>
              <a:lumOff val="60000"/>
            </a:schemeClr>
          </a:solidFill>
          <a:ln w="19050">
            <a:solidFill>
              <a:schemeClr val="bg1"/>
            </a:solidFill>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4" name="Freeform: Shape 23">
            <a:extLst>
              <a:ext uri="{FF2B5EF4-FFF2-40B4-BE49-F238E27FC236}">
                <a16:creationId xmlns:a16="http://schemas.microsoft.com/office/drawing/2014/main" id="{890D31D8-3F3A-53CF-1942-35D3C9EE6DAE}"/>
              </a:ext>
            </a:extLst>
          </p:cNvPr>
          <p:cNvSpPr>
            <a:spLocks/>
          </p:cNvSpPr>
          <p:nvPr/>
        </p:nvSpPr>
        <p:spPr bwMode="auto">
          <a:xfrm rot="960000" flipH="1">
            <a:off x="3895951" y="3637011"/>
            <a:ext cx="2561789" cy="1758214"/>
          </a:xfrm>
          <a:custGeom>
            <a:avLst/>
            <a:gdLst>
              <a:gd name="connsiteX0" fmla="*/ 2079990 w 2561789"/>
              <a:gd name="connsiteY0" fmla="*/ 866 h 1758214"/>
              <a:gd name="connsiteX1" fmla="*/ 2040591 w 2561789"/>
              <a:gd name="connsiteY1" fmla="*/ 30114 h 1758214"/>
              <a:gd name="connsiteX2" fmla="*/ 2024110 w 2561789"/>
              <a:gd name="connsiteY2" fmla="*/ 155564 h 1758214"/>
              <a:gd name="connsiteX3" fmla="*/ 1984556 w 2561789"/>
              <a:gd name="connsiteY3" fmla="*/ 181975 h 1758214"/>
              <a:gd name="connsiteX4" fmla="*/ 1938411 w 2561789"/>
              <a:gd name="connsiteY4" fmla="*/ 175372 h 1758214"/>
              <a:gd name="connsiteX5" fmla="*/ 292 w 2561789"/>
              <a:gd name="connsiteY5" fmla="*/ 1641159 h 1758214"/>
              <a:gd name="connsiteX6" fmla="*/ 0 w 2561789"/>
              <a:gd name="connsiteY6" fmla="*/ 1643217 h 1758214"/>
              <a:gd name="connsiteX7" fmla="*/ 401043 w 2561789"/>
              <a:gd name="connsiteY7" fmla="*/ 1758214 h 1758214"/>
              <a:gd name="connsiteX8" fmla="*/ 409010 w 2561789"/>
              <a:gd name="connsiteY8" fmla="*/ 1700583 h 1758214"/>
              <a:gd name="connsiteX9" fmla="*/ 1879080 w 2561789"/>
              <a:gd name="connsiteY9" fmla="*/ 588037 h 1758214"/>
              <a:gd name="connsiteX10" fmla="*/ 1928522 w 2561789"/>
              <a:gd name="connsiteY10" fmla="*/ 594640 h 1758214"/>
              <a:gd name="connsiteX11" fmla="*/ 1958187 w 2561789"/>
              <a:gd name="connsiteY11" fmla="*/ 630954 h 1758214"/>
              <a:gd name="connsiteX12" fmla="*/ 1938411 w 2561789"/>
              <a:gd name="connsiteY12" fmla="*/ 756405 h 1758214"/>
              <a:gd name="connsiteX13" fmla="*/ 1987853 w 2561789"/>
              <a:gd name="connsiteY13" fmla="*/ 792719 h 1758214"/>
              <a:gd name="connsiteX14" fmla="*/ 2541601 w 2561789"/>
              <a:gd name="connsiteY14" fmla="*/ 498902 h 1758214"/>
              <a:gd name="connsiteX15" fmla="*/ 2551490 w 2561789"/>
              <a:gd name="connsiteY15" fmla="*/ 442779 h 1758214"/>
              <a:gd name="connsiteX16" fmla="*/ 2096625 w 2561789"/>
              <a:gd name="connsiteY16" fmla="*/ 10306 h 1758214"/>
              <a:gd name="connsiteX17" fmla="*/ 2079990 w 2561789"/>
              <a:gd name="connsiteY17" fmla="*/ 866 h 17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61789" h="1758214">
                <a:moveTo>
                  <a:pt x="2079990" y="866"/>
                </a:moveTo>
                <a:cubicBezTo>
                  <a:pt x="2062221" y="-3312"/>
                  <a:pt x="2043063" y="7830"/>
                  <a:pt x="2040591" y="30114"/>
                </a:cubicBezTo>
                <a:cubicBezTo>
                  <a:pt x="2040591" y="30114"/>
                  <a:pt x="2040591" y="30114"/>
                  <a:pt x="2024110" y="155564"/>
                </a:cubicBezTo>
                <a:cubicBezTo>
                  <a:pt x="2020814" y="172071"/>
                  <a:pt x="2004333" y="185276"/>
                  <a:pt x="1984556" y="181975"/>
                </a:cubicBezTo>
                <a:cubicBezTo>
                  <a:pt x="1984556" y="181975"/>
                  <a:pt x="1984556" y="181975"/>
                  <a:pt x="1938411" y="175372"/>
                </a:cubicBezTo>
                <a:cubicBezTo>
                  <a:pt x="999016" y="46621"/>
                  <a:pt x="132136" y="700282"/>
                  <a:pt x="292" y="1641159"/>
                </a:cubicBezTo>
                <a:lnTo>
                  <a:pt x="0" y="1643217"/>
                </a:lnTo>
                <a:lnTo>
                  <a:pt x="401043" y="1758214"/>
                </a:lnTo>
                <a:lnTo>
                  <a:pt x="409010" y="1700583"/>
                </a:lnTo>
                <a:cubicBezTo>
                  <a:pt x="507894" y="984196"/>
                  <a:pt x="1167118" y="488998"/>
                  <a:pt x="1879080" y="588037"/>
                </a:cubicBezTo>
                <a:cubicBezTo>
                  <a:pt x="1879080" y="588037"/>
                  <a:pt x="1879080" y="588037"/>
                  <a:pt x="1928522" y="594640"/>
                </a:cubicBezTo>
                <a:cubicBezTo>
                  <a:pt x="1945003" y="597941"/>
                  <a:pt x="1958188" y="614448"/>
                  <a:pt x="1958187" y="630954"/>
                </a:cubicBezTo>
                <a:cubicBezTo>
                  <a:pt x="1958187" y="630954"/>
                  <a:pt x="1958187" y="630954"/>
                  <a:pt x="1938411" y="756405"/>
                </a:cubicBezTo>
                <a:cubicBezTo>
                  <a:pt x="1935115" y="786117"/>
                  <a:pt x="1964780" y="805924"/>
                  <a:pt x="1987853" y="792719"/>
                </a:cubicBezTo>
                <a:cubicBezTo>
                  <a:pt x="1987853" y="792719"/>
                  <a:pt x="1987853" y="792719"/>
                  <a:pt x="2541601" y="498902"/>
                </a:cubicBezTo>
                <a:cubicBezTo>
                  <a:pt x="2564674" y="488998"/>
                  <a:pt x="2567970" y="459286"/>
                  <a:pt x="2551490" y="442779"/>
                </a:cubicBezTo>
                <a:cubicBezTo>
                  <a:pt x="2551490" y="442779"/>
                  <a:pt x="2551490" y="442779"/>
                  <a:pt x="2096625" y="10306"/>
                </a:cubicBezTo>
                <a:cubicBezTo>
                  <a:pt x="2091680" y="5354"/>
                  <a:pt x="2085912" y="2259"/>
                  <a:pt x="2079990" y="866"/>
                </a:cubicBezTo>
                <a:close/>
              </a:path>
            </a:pathLst>
          </a:custGeom>
          <a:solidFill>
            <a:schemeClr val="accent1">
              <a:lumMod val="40000"/>
              <a:lumOff val="60000"/>
            </a:schemeClr>
          </a:solidFill>
          <a:ln w="19050">
            <a:solidFill>
              <a:schemeClr val="bg1"/>
            </a:solidFill>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25" name="Freeform: Shape 24">
            <a:extLst>
              <a:ext uri="{FF2B5EF4-FFF2-40B4-BE49-F238E27FC236}">
                <a16:creationId xmlns:a16="http://schemas.microsoft.com/office/drawing/2014/main" id="{481CB247-AE97-FA22-44BE-093EA2C5C5C2}"/>
              </a:ext>
            </a:extLst>
          </p:cNvPr>
          <p:cNvSpPr>
            <a:spLocks/>
          </p:cNvSpPr>
          <p:nvPr/>
        </p:nvSpPr>
        <p:spPr bwMode="auto">
          <a:xfrm rot="20638882">
            <a:off x="5798094" y="3637016"/>
            <a:ext cx="2561741" cy="1758010"/>
          </a:xfrm>
          <a:custGeom>
            <a:avLst/>
            <a:gdLst>
              <a:gd name="connsiteX0" fmla="*/ 2079942 w 2561741"/>
              <a:gd name="connsiteY0" fmla="*/ 866 h 1758010"/>
              <a:gd name="connsiteX1" fmla="*/ 2096577 w 2561741"/>
              <a:gd name="connsiteY1" fmla="*/ 10306 h 1758010"/>
              <a:gd name="connsiteX2" fmla="*/ 2551441 w 2561741"/>
              <a:gd name="connsiteY2" fmla="*/ 442779 h 1758010"/>
              <a:gd name="connsiteX3" fmla="*/ 2541553 w 2561741"/>
              <a:gd name="connsiteY3" fmla="*/ 498902 h 1758010"/>
              <a:gd name="connsiteX4" fmla="*/ 1987804 w 2561741"/>
              <a:gd name="connsiteY4" fmla="*/ 792719 h 1758010"/>
              <a:gd name="connsiteX5" fmla="*/ 1938363 w 2561741"/>
              <a:gd name="connsiteY5" fmla="*/ 756405 h 1758010"/>
              <a:gd name="connsiteX6" fmla="*/ 1958140 w 2561741"/>
              <a:gd name="connsiteY6" fmla="*/ 630955 h 1758010"/>
              <a:gd name="connsiteX7" fmla="*/ 1928475 w 2561741"/>
              <a:gd name="connsiteY7" fmla="*/ 594640 h 1758010"/>
              <a:gd name="connsiteX8" fmla="*/ 1879032 w 2561741"/>
              <a:gd name="connsiteY8" fmla="*/ 588037 h 1758010"/>
              <a:gd name="connsiteX9" fmla="*/ 408963 w 2561741"/>
              <a:gd name="connsiteY9" fmla="*/ 1700583 h 1758010"/>
              <a:gd name="connsiteX10" fmla="*/ 401024 w 2561741"/>
              <a:gd name="connsiteY10" fmla="*/ 1758010 h 1758010"/>
              <a:gd name="connsiteX11" fmla="*/ 0 w 2561741"/>
              <a:gd name="connsiteY11" fmla="*/ 1642877 h 1758010"/>
              <a:gd name="connsiteX12" fmla="*/ 243 w 2561741"/>
              <a:gd name="connsiteY12" fmla="*/ 1641159 h 1758010"/>
              <a:gd name="connsiteX13" fmla="*/ 1938363 w 2561741"/>
              <a:gd name="connsiteY13" fmla="*/ 175372 h 1758010"/>
              <a:gd name="connsiteX14" fmla="*/ 1984508 w 2561741"/>
              <a:gd name="connsiteY14" fmla="*/ 181975 h 1758010"/>
              <a:gd name="connsiteX15" fmla="*/ 2024062 w 2561741"/>
              <a:gd name="connsiteY15" fmla="*/ 155564 h 1758010"/>
              <a:gd name="connsiteX16" fmla="*/ 2040543 w 2561741"/>
              <a:gd name="connsiteY16" fmla="*/ 30114 h 1758010"/>
              <a:gd name="connsiteX17" fmla="*/ 2079942 w 2561741"/>
              <a:gd name="connsiteY17" fmla="*/ 866 h 1758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61741" h="1758010">
                <a:moveTo>
                  <a:pt x="2079942" y="866"/>
                </a:moveTo>
                <a:cubicBezTo>
                  <a:pt x="2085864" y="2259"/>
                  <a:pt x="2091633" y="5354"/>
                  <a:pt x="2096577" y="10306"/>
                </a:cubicBezTo>
                <a:cubicBezTo>
                  <a:pt x="2551441" y="442779"/>
                  <a:pt x="2551441" y="442779"/>
                  <a:pt x="2551441" y="442779"/>
                </a:cubicBezTo>
                <a:cubicBezTo>
                  <a:pt x="2567922" y="459286"/>
                  <a:pt x="2564626" y="488998"/>
                  <a:pt x="2541553" y="498902"/>
                </a:cubicBezTo>
                <a:cubicBezTo>
                  <a:pt x="1987804" y="792719"/>
                  <a:pt x="1987804" y="792719"/>
                  <a:pt x="1987804" y="792719"/>
                </a:cubicBezTo>
                <a:cubicBezTo>
                  <a:pt x="1964732" y="805925"/>
                  <a:pt x="1935067" y="786117"/>
                  <a:pt x="1938363" y="756405"/>
                </a:cubicBezTo>
                <a:cubicBezTo>
                  <a:pt x="1958140" y="630955"/>
                  <a:pt x="1958140" y="630955"/>
                  <a:pt x="1958140" y="630955"/>
                </a:cubicBezTo>
                <a:cubicBezTo>
                  <a:pt x="1958140" y="614448"/>
                  <a:pt x="1944955" y="597941"/>
                  <a:pt x="1928475" y="594640"/>
                </a:cubicBezTo>
                <a:cubicBezTo>
                  <a:pt x="1879032" y="588037"/>
                  <a:pt x="1879032" y="588037"/>
                  <a:pt x="1879032" y="588037"/>
                </a:cubicBezTo>
                <a:cubicBezTo>
                  <a:pt x="1167070" y="488998"/>
                  <a:pt x="507846" y="984196"/>
                  <a:pt x="408963" y="1700583"/>
                </a:cubicBezTo>
                <a:lnTo>
                  <a:pt x="401024" y="1758010"/>
                </a:lnTo>
                <a:lnTo>
                  <a:pt x="0" y="1642877"/>
                </a:lnTo>
                <a:lnTo>
                  <a:pt x="243" y="1641159"/>
                </a:lnTo>
                <a:cubicBezTo>
                  <a:pt x="132088" y="700282"/>
                  <a:pt x="998968" y="46621"/>
                  <a:pt x="1938363" y="175372"/>
                </a:cubicBezTo>
                <a:cubicBezTo>
                  <a:pt x="1984508" y="181975"/>
                  <a:pt x="1984508" y="181975"/>
                  <a:pt x="1984508" y="181975"/>
                </a:cubicBezTo>
                <a:cubicBezTo>
                  <a:pt x="2004285" y="185276"/>
                  <a:pt x="2020766" y="172071"/>
                  <a:pt x="2024062" y="155564"/>
                </a:cubicBezTo>
                <a:cubicBezTo>
                  <a:pt x="2040543" y="30114"/>
                  <a:pt x="2040543" y="30114"/>
                  <a:pt x="2040543" y="30114"/>
                </a:cubicBezTo>
                <a:cubicBezTo>
                  <a:pt x="2043015" y="7830"/>
                  <a:pt x="2062173" y="-3312"/>
                  <a:pt x="2079942" y="866"/>
                </a:cubicBezTo>
                <a:close/>
              </a:path>
            </a:pathLst>
          </a:custGeom>
          <a:solidFill>
            <a:schemeClr val="accent1">
              <a:lumMod val="40000"/>
              <a:lumOff val="60000"/>
            </a:schemeClr>
          </a:solidFill>
          <a:ln w="19050">
            <a:solidFill>
              <a:schemeClr val="bg1"/>
            </a:solidFill>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7" name="Freeform: Shape 26">
            <a:extLst>
              <a:ext uri="{FF2B5EF4-FFF2-40B4-BE49-F238E27FC236}">
                <a16:creationId xmlns:a16="http://schemas.microsoft.com/office/drawing/2014/main" id="{35E9568F-78B0-FC68-AE7D-711DA376B7D5}"/>
              </a:ext>
            </a:extLst>
          </p:cNvPr>
          <p:cNvSpPr>
            <a:spLocks/>
          </p:cNvSpPr>
          <p:nvPr/>
        </p:nvSpPr>
        <p:spPr bwMode="auto">
          <a:xfrm flipH="1">
            <a:off x="3744102" y="4523080"/>
            <a:ext cx="2482774" cy="1315745"/>
          </a:xfrm>
          <a:custGeom>
            <a:avLst/>
            <a:gdLst>
              <a:gd name="connsiteX0" fmla="*/ 2000975 w 2482774"/>
              <a:gd name="connsiteY0" fmla="*/ 866 h 1315745"/>
              <a:gd name="connsiteX1" fmla="*/ 1961576 w 2482774"/>
              <a:gd name="connsiteY1" fmla="*/ 30113 h 1315745"/>
              <a:gd name="connsiteX2" fmla="*/ 1945095 w 2482774"/>
              <a:gd name="connsiteY2" fmla="*/ 155563 h 1315745"/>
              <a:gd name="connsiteX3" fmla="*/ 1905542 w 2482774"/>
              <a:gd name="connsiteY3" fmla="*/ 181974 h 1315745"/>
              <a:gd name="connsiteX4" fmla="*/ 1859396 w 2482774"/>
              <a:gd name="connsiteY4" fmla="*/ 175371 h 1315745"/>
              <a:gd name="connsiteX5" fmla="*/ 3879 w 2482774"/>
              <a:gd name="connsiteY5" fmla="*/ 1302760 h 1315745"/>
              <a:gd name="connsiteX6" fmla="*/ 0 w 2482774"/>
              <a:gd name="connsiteY6" fmla="*/ 1315745 h 1315745"/>
              <a:gd name="connsiteX7" fmla="*/ 452009 w 2482774"/>
              <a:gd name="connsiteY7" fmla="*/ 1315745 h 1315745"/>
              <a:gd name="connsiteX8" fmla="*/ 501291 w 2482774"/>
              <a:gd name="connsiteY8" fmla="*/ 1210594 h 1315745"/>
              <a:gd name="connsiteX9" fmla="*/ 1800066 w 2482774"/>
              <a:gd name="connsiteY9" fmla="*/ 588037 h 1315745"/>
              <a:gd name="connsiteX10" fmla="*/ 1849508 w 2482774"/>
              <a:gd name="connsiteY10" fmla="*/ 594639 h 1315745"/>
              <a:gd name="connsiteX11" fmla="*/ 1879173 w 2482774"/>
              <a:gd name="connsiteY11" fmla="*/ 630954 h 1315745"/>
              <a:gd name="connsiteX12" fmla="*/ 1859396 w 2482774"/>
              <a:gd name="connsiteY12" fmla="*/ 756404 h 1315745"/>
              <a:gd name="connsiteX13" fmla="*/ 1908838 w 2482774"/>
              <a:gd name="connsiteY13" fmla="*/ 792719 h 1315745"/>
              <a:gd name="connsiteX14" fmla="*/ 2462586 w 2482774"/>
              <a:gd name="connsiteY14" fmla="*/ 498901 h 1315745"/>
              <a:gd name="connsiteX15" fmla="*/ 2472475 w 2482774"/>
              <a:gd name="connsiteY15" fmla="*/ 442778 h 1315745"/>
              <a:gd name="connsiteX16" fmla="*/ 2017610 w 2482774"/>
              <a:gd name="connsiteY16" fmla="*/ 10305 h 1315745"/>
              <a:gd name="connsiteX17" fmla="*/ 2000975 w 2482774"/>
              <a:gd name="connsiteY17" fmla="*/ 866 h 1315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82774" h="1315745">
                <a:moveTo>
                  <a:pt x="2000975" y="866"/>
                </a:moveTo>
                <a:cubicBezTo>
                  <a:pt x="1983207" y="-3313"/>
                  <a:pt x="1964048" y="7829"/>
                  <a:pt x="1961576" y="30113"/>
                </a:cubicBezTo>
                <a:cubicBezTo>
                  <a:pt x="1961576" y="30113"/>
                  <a:pt x="1961576" y="30113"/>
                  <a:pt x="1945095" y="155563"/>
                </a:cubicBezTo>
                <a:cubicBezTo>
                  <a:pt x="1941799" y="172070"/>
                  <a:pt x="1925318" y="185275"/>
                  <a:pt x="1905542" y="181974"/>
                </a:cubicBezTo>
                <a:cubicBezTo>
                  <a:pt x="1905542" y="181974"/>
                  <a:pt x="1905542" y="181974"/>
                  <a:pt x="1859396" y="175371"/>
                </a:cubicBezTo>
                <a:cubicBezTo>
                  <a:pt x="1037426" y="62714"/>
                  <a:pt x="270975" y="549091"/>
                  <a:pt x="3879" y="1302760"/>
                </a:cubicBezTo>
                <a:lnTo>
                  <a:pt x="0" y="1315745"/>
                </a:lnTo>
                <a:lnTo>
                  <a:pt x="452009" y="1315745"/>
                </a:lnTo>
                <a:lnTo>
                  <a:pt x="501291" y="1210594"/>
                </a:lnTo>
                <a:cubicBezTo>
                  <a:pt x="761788" y="773736"/>
                  <a:pt x="1266094" y="513757"/>
                  <a:pt x="1800066" y="588037"/>
                </a:cubicBezTo>
                <a:cubicBezTo>
                  <a:pt x="1800066" y="588037"/>
                  <a:pt x="1800066" y="588037"/>
                  <a:pt x="1849508" y="594639"/>
                </a:cubicBezTo>
                <a:cubicBezTo>
                  <a:pt x="1865988" y="597941"/>
                  <a:pt x="1879173" y="614447"/>
                  <a:pt x="1879173" y="630954"/>
                </a:cubicBezTo>
                <a:cubicBezTo>
                  <a:pt x="1879173" y="630954"/>
                  <a:pt x="1879173" y="630954"/>
                  <a:pt x="1859396" y="756404"/>
                </a:cubicBezTo>
                <a:cubicBezTo>
                  <a:pt x="1856100" y="786116"/>
                  <a:pt x="1885765" y="805924"/>
                  <a:pt x="1908838" y="792719"/>
                </a:cubicBezTo>
                <a:cubicBezTo>
                  <a:pt x="1908838" y="792719"/>
                  <a:pt x="1908838" y="792719"/>
                  <a:pt x="2462586" y="498901"/>
                </a:cubicBezTo>
                <a:cubicBezTo>
                  <a:pt x="2485659" y="488997"/>
                  <a:pt x="2488955" y="459285"/>
                  <a:pt x="2472475" y="442778"/>
                </a:cubicBezTo>
                <a:cubicBezTo>
                  <a:pt x="2472475" y="442778"/>
                  <a:pt x="2472475" y="442778"/>
                  <a:pt x="2017610" y="10305"/>
                </a:cubicBezTo>
                <a:cubicBezTo>
                  <a:pt x="2012666" y="5353"/>
                  <a:pt x="2006897" y="2258"/>
                  <a:pt x="2000975" y="866"/>
                </a:cubicBezTo>
                <a:close/>
              </a:path>
            </a:pathLst>
          </a:custGeom>
          <a:solidFill>
            <a:schemeClr val="accent1">
              <a:lumMod val="40000"/>
              <a:lumOff val="60000"/>
            </a:schemeClr>
          </a:solidFill>
          <a:ln w="19050">
            <a:solidFill>
              <a:schemeClr val="bg1"/>
            </a:solidFill>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8" name="Freeform: Shape 27">
            <a:extLst>
              <a:ext uri="{FF2B5EF4-FFF2-40B4-BE49-F238E27FC236}">
                <a16:creationId xmlns:a16="http://schemas.microsoft.com/office/drawing/2014/main" id="{058089DE-57ED-E1E5-FF0B-A18E6EF3484E}"/>
              </a:ext>
            </a:extLst>
          </p:cNvPr>
          <p:cNvSpPr>
            <a:spLocks/>
          </p:cNvSpPr>
          <p:nvPr/>
        </p:nvSpPr>
        <p:spPr bwMode="auto">
          <a:xfrm>
            <a:off x="6038626" y="4523080"/>
            <a:ext cx="2482774" cy="1315745"/>
          </a:xfrm>
          <a:custGeom>
            <a:avLst/>
            <a:gdLst>
              <a:gd name="connsiteX0" fmla="*/ 2000975 w 2482774"/>
              <a:gd name="connsiteY0" fmla="*/ 866 h 1315745"/>
              <a:gd name="connsiteX1" fmla="*/ 2017610 w 2482774"/>
              <a:gd name="connsiteY1" fmla="*/ 10305 h 1315745"/>
              <a:gd name="connsiteX2" fmla="*/ 2472475 w 2482774"/>
              <a:gd name="connsiteY2" fmla="*/ 442778 h 1315745"/>
              <a:gd name="connsiteX3" fmla="*/ 2462586 w 2482774"/>
              <a:gd name="connsiteY3" fmla="*/ 498901 h 1315745"/>
              <a:gd name="connsiteX4" fmla="*/ 1908838 w 2482774"/>
              <a:gd name="connsiteY4" fmla="*/ 792719 h 1315745"/>
              <a:gd name="connsiteX5" fmla="*/ 1859396 w 2482774"/>
              <a:gd name="connsiteY5" fmla="*/ 756404 h 1315745"/>
              <a:gd name="connsiteX6" fmla="*/ 1879173 w 2482774"/>
              <a:gd name="connsiteY6" fmla="*/ 630954 h 1315745"/>
              <a:gd name="connsiteX7" fmla="*/ 1849508 w 2482774"/>
              <a:gd name="connsiteY7" fmla="*/ 594639 h 1315745"/>
              <a:gd name="connsiteX8" fmla="*/ 1800066 w 2482774"/>
              <a:gd name="connsiteY8" fmla="*/ 588037 h 1315745"/>
              <a:gd name="connsiteX9" fmla="*/ 501291 w 2482774"/>
              <a:gd name="connsiteY9" fmla="*/ 1210594 h 1315745"/>
              <a:gd name="connsiteX10" fmla="*/ 452009 w 2482774"/>
              <a:gd name="connsiteY10" fmla="*/ 1315745 h 1315745"/>
              <a:gd name="connsiteX11" fmla="*/ 0 w 2482774"/>
              <a:gd name="connsiteY11" fmla="*/ 1315745 h 1315745"/>
              <a:gd name="connsiteX12" fmla="*/ 3879 w 2482774"/>
              <a:gd name="connsiteY12" fmla="*/ 1302760 h 1315745"/>
              <a:gd name="connsiteX13" fmla="*/ 1859396 w 2482774"/>
              <a:gd name="connsiteY13" fmla="*/ 175371 h 1315745"/>
              <a:gd name="connsiteX14" fmla="*/ 1905542 w 2482774"/>
              <a:gd name="connsiteY14" fmla="*/ 181974 h 1315745"/>
              <a:gd name="connsiteX15" fmla="*/ 1945095 w 2482774"/>
              <a:gd name="connsiteY15" fmla="*/ 155563 h 1315745"/>
              <a:gd name="connsiteX16" fmla="*/ 1961576 w 2482774"/>
              <a:gd name="connsiteY16" fmla="*/ 30113 h 1315745"/>
              <a:gd name="connsiteX17" fmla="*/ 2000975 w 2482774"/>
              <a:gd name="connsiteY17" fmla="*/ 866 h 1315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82774" h="1315745">
                <a:moveTo>
                  <a:pt x="2000975" y="866"/>
                </a:moveTo>
                <a:cubicBezTo>
                  <a:pt x="2006898" y="2258"/>
                  <a:pt x="2012666" y="5353"/>
                  <a:pt x="2017610" y="10305"/>
                </a:cubicBezTo>
                <a:cubicBezTo>
                  <a:pt x="2472475" y="442778"/>
                  <a:pt x="2472475" y="442778"/>
                  <a:pt x="2472475" y="442778"/>
                </a:cubicBezTo>
                <a:cubicBezTo>
                  <a:pt x="2488955" y="459285"/>
                  <a:pt x="2485659" y="488997"/>
                  <a:pt x="2462586" y="498901"/>
                </a:cubicBezTo>
                <a:cubicBezTo>
                  <a:pt x="1908838" y="792719"/>
                  <a:pt x="1908838" y="792719"/>
                  <a:pt x="1908838" y="792719"/>
                </a:cubicBezTo>
                <a:cubicBezTo>
                  <a:pt x="1885765" y="805924"/>
                  <a:pt x="1856100" y="786116"/>
                  <a:pt x="1859396" y="756404"/>
                </a:cubicBezTo>
                <a:cubicBezTo>
                  <a:pt x="1879173" y="630954"/>
                  <a:pt x="1879173" y="630954"/>
                  <a:pt x="1879173" y="630954"/>
                </a:cubicBezTo>
                <a:cubicBezTo>
                  <a:pt x="1879173" y="614447"/>
                  <a:pt x="1865988" y="597941"/>
                  <a:pt x="1849508" y="594639"/>
                </a:cubicBezTo>
                <a:cubicBezTo>
                  <a:pt x="1800066" y="588037"/>
                  <a:pt x="1800066" y="588037"/>
                  <a:pt x="1800066" y="588037"/>
                </a:cubicBezTo>
                <a:cubicBezTo>
                  <a:pt x="1266094" y="513757"/>
                  <a:pt x="761788" y="773736"/>
                  <a:pt x="501291" y="1210594"/>
                </a:cubicBezTo>
                <a:lnTo>
                  <a:pt x="452009" y="1315745"/>
                </a:lnTo>
                <a:lnTo>
                  <a:pt x="0" y="1315745"/>
                </a:lnTo>
                <a:lnTo>
                  <a:pt x="3879" y="1302760"/>
                </a:lnTo>
                <a:cubicBezTo>
                  <a:pt x="270975" y="549091"/>
                  <a:pt x="1037426" y="62714"/>
                  <a:pt x="1859396" y="175371"/>
                </a:cubicBezTo>
                <a:cubicBezTo>
                  <a:pt x="1905542" y="181974"/>
                  <a:pt x="1905542" y="181974"/>
                  <a:pt x="1905542" y="181974"/>
                </a:cubicBezTo>
                <a:cubicBezTo>
                  <a:pt x="1925318" y="185275"/>
                  <a:pt x="1941799" y="172070"/>
                  <a:pt x="1945095" y="155563"/>
                </a:cubicBezTo>
                <a:cubicBezTo>
                  <a:pt x="1961576" y="30113"/>
                  <a:pt x="1961576" y="30113"/>
                  <a:pt x="1961576" y="30113"/>
                </a:cubicBezTo>
                <a:cubicBezTo>
                  <a:pt x="1964048" y="7829"/>
                  <a:pt x="1983207" y="-3313"/>
                  <a:pt x="2000975" y="866"/>
                </a:cubicBezTo>
                <a:close/>
              </a:path>
            </a:pathLst>
          </a:custGeom>
          <a:solidFill>
            <a:schemeClr val="accent1">
              <a:lumMod val="40000"/>
              <a:lumOff val="60000"/>
            </a:schemeClr>
          </a:solidFill>
          <a:ln w="19050">
            <a:solidFill>
              <a:schemeClr val="bg1"/>
            </a:solidFill>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9" name="Rectangle 28">
            <a:extLst>
              <a:ext uri="{FF2B5EF4-FFF2-40B4-BE49-F238E27FC236}">
                <a16:creationId xmlns:a16="http://schemas.microsoft.com/office/drawing/2014/main" id="{6BC005EC-C529-AEA6-B83C-BAF5AB599DB3}"/>
              </a:ext>
            </a:extLst>
          </p:cNvPr>
          <p:cNvSpPr>
            <a:spLocks/>
          </p:cNvSpPr>
          <p:nvPr/>
        </p:nvSpPr>
        <p:spPr>
          <a:xfrm>
            <a:off x="8191817" y="3159548"/>
            <a:ext cx="3507851" cy="369332"/>
          </a:xfrm>
          <a:prstGeom prst="rect">
            <a:avLst/>
          </a:prstGeom>
        </p:spPr>
        <p:txBody>
          <a:bodyPr wrap="square" lIns="91440" tIns="45720" rIns="91440" bIns="45720">
            <a:spAutoFit/>
          </a:bodyPr>
          <a:lstStyle/>
          <a:p>
            <a:pPr>
              <a:spcAft>
                <a:spcPts val="300"/>
              </a:spcAft>
              <a:defRPr/>
            </a:pPr>
            <a:r>
              <a:rPr lang="da-DK" sz="1800" dirty="0"/>
              <a:t>Determine fraud and corruption</a:t>
            </a:r>
          </a:p>
        </p:txBody>
      </p:sp>
      <p:sp>
        <p:nvSpPr>
          <p:cNvPr id="30" name="Rectangle 29">
            <a:extLst>
              <a:ext uri="{FF2B5EF4-FFF2-40B4-BE49-F238E27FC236}">
                <a16:creationId xmlns:a16="http://schemas.microsoft.com/office/drawing/2014/main" id="{DE5C3669-8794-DDA8-B611-BFA7328E3D57}"/>
              </a:ext>
            </a:extLst>
          </p:cNvPr>
          <p:cNvSpPr>
            <a:spLocks/>
          </p:cNvSpPr>
          <p:nvPr/>
        </p:nvSpPr>
        <p:spPr>
          <a:xfrm>
            <a:off x="8542241" y="4351797"/>
            <a:ext cx="3507851" cy="646331"/>
          </a:xfrm>
          <a:prstGeom prst="rect">
            <a:avLst/>
          </a:prstGeom>
        </p:spPr>
        <p:txBody>
          <a:bodyPr wrap="square" lIns="91440" tIns="45720" rIns="91440" bIns="45720">
            <a:spAutoFit/>
          </a:bodyPr>
          <a:lstStyle/>
          <a:p>
            <a:pPr>
              <a:spcAft>
                <a:spcPts val="300"/>
              </a:spcAft>
              <a:defRPr/>
            </a:pPr>
            <a:r>
              <a:rPr lang="da-DK" sz="1800" dirty="0"/>
              <a:t>Smarter analysis and better solutions</a:t>
            </a:r>
          </a:p>
        </p:txBody>
      </p:sp>
      <p:sp>
        <p:nvSpPr>
          <p:cNvPr id="31" name="TextBox 30">
            <a:extLst>
              <a:ext uri="{FF2B5EF4-FFF2-40B4-BE49-F238E27FC236}">
                <a16:creationId xmlns:a16="http://schemas.microsoft.com/office/drawing/2014/main" id="{74EACDC4-710A-B28D-A44C-89FF97E2109A}"/>
              </a:ext>
            </a:extLst>
          </p:cNvPr>
          <p:cNvSpPr txBox="1">
            <a:spLocks/>
          </p:cNvSpPr>
          <p:nvPr/>
        </p:nvSpPr>
        <p:spPr bwMode="gray">
          <a:xfrm>
            <a:off x="912444" y="2146174"/>
            <a:ext cx="3507851" cy="64633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a:spcAft>
                <a:spcPts val="300"/>
              </a:spcAft>
              <a:defRPr/>
            </a:pPr>
            <a:r>
              <a:rPr lang="en-US" sz="1800" dirty="0"/>
              <a:t>Save governments money and time</a:t>
            </a:r>
          </a:p>
        </p:txBody>
      </p:sp>
      <p:sp>
        <p:nvSpPr>
          <p:cNvPr id="32" name="Rectangle 31">
            <a:extLst>
              <a:ext uri="{FF2B5EF4-FFF2-40B4-BE49-F238E27FC236}">
                <a16:creationId xmlns:a16="http://schemas.microsoft.com/office/drawing/2014/main" id="{4A287386-D9DF-43AC-FFF8-EA4EDB9B5FE0}"/>
              </a:ext>
            </a:extLst>
          </p:cNvPr>
          <p:cNvSpPr>
            <a:spLocks/>
          </p:cNvSpPr>
          <p:nvPr/>
        </p:nvSpPr>
        <p:spPr>
          <a:xfrm>
            <a:off x="239344" y="4351797"/>
            <a:ext cx="3507851" cy="646331"/>
          </a:xfrm>
          <a:prstGeom prst="rect">
            <a:avLst/>
          </a:prstGeom>
        </p:spPr>
        <p:txBody>
          <a:bodyPr wrap="square" lIns="91440" tIns="45720" rIns="91440" bIns="45720">
            <a:spAutoFit/>
          </a:bodyPr>
          <a:lstStyle/>
          <a:p>
            <a:pPr algn="r">
              <a:spcAft>
                <a:spcPts val="300"/>
              </a:spcAft>
              <a:defRPr/>
            </a:pPr>
            <a:r>
              <a:rPr lang="en-US" sz="1800" dirty="0"/>
              <a:t>Level playing field for business, more SMEs</a:t>
            </a:r>
          </a:p>
        </p:txBody>
      </p:sp>
      <p:sp>
        <p:nvSpPr>
          <p:cNvPr id="33" name="TextBox 32">
            <a:extLst>
              <a:ext uri="{FF2B5EF4-FFF2-40B4-BE49-F238E27FC236}">
                <a16:creationId xmlns:a16="http://schemas.microsoft.com/office/drawing/2014/main" id="{0A9171C6-8969-52F8-6E45-62AFB81F6306}"/>
              </a:ext>
            </a:extLst>
          </p:cNvPr>
          <p:cNvSpPr txBox="1">
            <a:spLocks/>
          </p:cNvSpPr>
          <p:nvPr/>
        </p:nvSpPr>
        <p:spPr bwMode="gray">
          <a:xfrm>
            <a:off x="544144" y="3271117"/>
            <a:ext cx="3507851" cy="64633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a:spcAft>
                <a:spcPts val="300"/>
              </a:spcAft>
              <a:defRPr/>
            </a:pPr>
            <a:r>
              <a:rPr lang="en-US" sz="1800" dirty="0"/>
              <a:t>Improve service delivery to citizen</a:t>
            </a:r>
          </a:p>
        </p:txBody>
      </p:sp>
      <p:sp>
        <p:nvSpPr>
          <p:cNvPr id="34" name="Rectangle 33">
            <a:extLst>
              <a:ext uri="{FF2B5EF4-FFF2-40B4-BE49-F238E27FC236}">
                <a16:creationId xmlns:a16="http://schemas.microsoft.com/office/drawing/2014/main" id="{CBD7330A-730C-82CA-B87D-258606A543EB}"/>
              </a:ext>
            </a:extLst>
          </p:cNvPr>
          <p:cNvSpPr>
            <a:spLocks/>
          </p:cNvSpPr>
          <p:nvPr/>
        </p:nvSpPr>
        <p:spPr>
          <a:xfrm>
            <a:off x="7845028" y="2034605"/>
            <a:ext cx="3507851" cy="369332"/>
          </a:xfrm>
          <a:prstGeom prst="rect">
            <a:avLst/>
          </a:prstGeom>
        </p:spPr>
        <p:txBody>
          <a:bodyPr wrap="square" lIns="91440" tIns="45720" rIns="91440" bIns="45720">
            <a:spAutoFit/>
          </a:bodyPr>
          <a:lstStyle/>
          <a:p>
            <a:pPr>
              <a:spcAft>
                <a:spcPts val="300"/>
              </a:spcAft>
              <a:defRPr/>
            </a:pPr>
            <a:r>
              <a:rPr lang="da-DK" sz="1800" dirty="0"/>
              <a:t>Unlock innovation</a:t>
            </a:r>
          </a:p>
        </p:txBody>
      </p:sp>
      <p:sp>
        <p:nvSpPr>
          <p:cNvPr id="35" name="Oval 34">
            <a:extLst>
              <a:ext uri="{FF2B5EF4-FFF2-40B4-BE49-F238E27FC236}">
                <a16:creationId xmlns:a16="http://schemas.microsoft.com/office/drawing/2014/main" id="{89BF0A04-F826-2142-4974-1D71CA6C4A7E}"/>
              </a:ext>
            </a:extLst>
          </p:cNvPr>
          <p:cNvSpPr/>
          <p:nvPr/>
        </p:nvSpPr>
        <p:spPr>
          <a:xfrm>
            <a:off x="5475885" y="4967243"/>
            <a:ext cx="1204954" cy="1204954"/>
          </a:xfrm>
          <a:prstGeom prst="ellipse">
            <a:avLst/>
          </a:prstGeom>
          <a:solidFill>
            <a:srgbClr val="CACED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dirty="0" err="1"/>
          </a:p>
        </p:txBody>
      </p:sp>
      <p:sp>
        <p:nvSpPr>
          <p:cNvPr id="37" name="Rectangle: Rounded Corners 36">
            <a:extLst>
              <a:ext uri="{FF2B5EF4-FFF2-40B4-BE49-F238E27FC236}">
                <a16:creationId xmlns:a16="http://schemas.microsoft.com/office/drawing/2014/main" id="{95BEF903-7B63-AB78-9561-B6D9B051E826}"/>
              </a:ext>
            </a:extLst>
          </p:cNvPr>
          <p:cNvSpPr/>
          <p:nvPr/>
        </p:nvSpPr>
        <p:spPr>
          <a:xfrm>
            <a:off x="456752" y="5918174"/>
            <a:ext cx="11290748" cy="622300"/>
          </a:xfrm>
          <a:prstGeom prst="roundRect">
            <a:avLst>
              <a:gd name="adj" fmla="val 50000"/>
            </a:avLst>
          </a:prstGeom>
          <a:solidFill>
            <a:srgbClr val="606B7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000" b="1" dirty="0"/>
              <a:t>Benefits</a:t>
            </a:r>
          </a:p>
        </p:txBody>
      </p:sp>
    </p:spTree>
    <p:extLst>
      <p:ext uri="{BB962C8B-B14F-4D97-AF65-F5344CB8AC3E}">
        <p14:creationId xmlns:p14="http://schemas.microsoft.com/office/powerpoint/2010/main" val="1051902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3616830" y="3429000"/>
            <a:ext cx="495834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ts val="5763"/>
              </a:lnSpc>
            </a:pPr>
            <a:r>
              <a:rPr lang="es-HN" sz="5400" b="1" dirty="0">
                <a:solidFill>
                  <a:srgbClr val="404040"/>
                </a:solidFill>
                <a:latin typeface="+mj-lt"/>
              </a:rPr>
              <a:t>THANK </a:t>
            </a:r>
            <a:r>
              <a:rPr lang="es-HN" sz="5400" b="1" dirty="0">
                <a:solidFill>
                  <a:schemeClr val="accent1">
                    <a:lumMod val="75000"/>
                  </a:schemeClr>
                </a:solidFill>
                <a:latin typeface="+mj-lt"/>
              </a:rPr>
              <a:t>YOU</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35059-6566-5B44-A46C-DF2FE1FA8020}"/>
              </a:ext>
            </a:extLst>
          </p:cNvPr>
          <p:cNvSpPr>
            <a:spLocks noGrp="1"/>
          </p:cNvSpPr>
          <p:nvPr>
            <p:ph type="title"/>
          </p:nvPr>
        </p:nvSpPr>
        <p:spPr>
          <a:xfrm>
            <a:off x="838200" y="1057312"/>
            <a:ext cx="10515599" cy="846645"/>
          </a:xfrm>
        </p:spPr>
        <p:txBody>
          <a:bodyPr anchor="ctr"/>
          <a:lstStyle/>
          <a:p>
            <a:r>
              <a:rPr lang="en-US" sz="3200" b="0" i="0" u="none" strike="noStrike" cap="none" dirty="0">
                <a:solidFill>
                  <a:srgbClr val="002060"/>
                </a:solidFill>
                <a:latin typeface="+mj-lt"/>
                <a:ea typeface="Arial"/>
                <a:cs typeface="Arial"/>
                <a:sym typeface="Arial"/>
              </a:rPr>
              <a:t>Use of e-Procurement Systems</a:t>
            </a:r>
            <a:endParaRPr lang="en-US" sz="3200" dirty="0">
              <a:solidFill>
                <a:srgbClr val="002060"/>
              </a:solidFill>
              <a:latin typeface="+mj-lt"/>
            </a:endParaRPr>
          </a:p>
        </p:txBody>
      </p:sp>
      <p:pic>
        <p:nvPicPr>
          <p:cNvPr id="4" name="Shape 288" descr="IAR_icon-2000x1126">
            <a:extLst>
              <a:ext uri="{FF2B5EF4-FFF2-40B4-BE49-F238E27FC236}">
                <a16:creationId xmlns:a16="http://schemas.microsoft.com/office/drawing/2014/main" id="{542C639C-4444-4BE4-7635-50B618982831}"/>
              </a:ext>
            </a:extLst>
          </p:cNvPr>
          <p:cNvPicPr preferRelativeResize="0"/>
          <p:nvPr/>
        </p:nvPicPr>
        <p:blipFill rotWithShape="1">
          <a:blip r:embed="rId3">
            <a:alphaModFix/>
          </a:blip>
          <a:srcRect l="18750" r="19444"/>
          <a:stretch/>
        </p:blipFill>
        <p:spPr>
          <a:xfrm>
            <a:off x="1914525" y="1082590"/>
            <a:ext cx="962025" cy="821367"/>
          </a:xfrm>
          <a:prstGeom prst="ellipse">
            <a:avLst/>
          </a:prstGeom>
          <a:ln>
            <a:noFill/>
          </a:ln>
          <a:effectLst>
            <a:softEdge rad="112500"/>
          </a:effectLst>
        </p:spPr>
      </p:pic>
      <p:sp>
        <p:nvSpPr>
          <p:cNvPr id="8" name="Rectangle: Rounded Corners 7">
            <a:extLst>
              <a:ext uri="{FF2B5EF4-FFF2-40B4-BE49-F238E27FC236}">
                <a16:creationId xmlns:a16="http://schemas.microsoft.com/office/drawing/2014/main" id="{E97F9F72-CC52-D618-3F4B-C6FE904B32E5}"/>
              </a:ext>
            </a:extLst>
          </p:cNvPr>
          <p:cNvSpPr/>
          <p:nvPr/>
        </p:nvSpPr>
        <p:spPr>
          <a:xfrm>
            <a:off x="3344356" y="2027945"/>
            <a:ext cx="2611020" cy="3737574"/>
          </a:xfrm>
          <a:prstGeom prst="roundRect">
            <a:avLst>
              <a:gd name="adj" fmla="val 6757"/>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tlCol="0" anchor="t" anchorCtr="0"/>
          <a:lstStyle/>
          <a:p>
            <a:pPr marL="0" indent="0">
              <a:lnSpc>
                <a:spcPct val="107000"/>
              </a:lnSpc>
              <a:spcBef>
                <a:spcPts val="0"/>
              </a:spcBef>
              <a:spcAft>
                <a:spcPts val="800"/>
              </a:spcAft>
              <a:buNone/>
            </a:pPr>
            <a:r>
              <a:rPr lang="en-US" sz="1800" dirty="0">
                <a:solidFill>
                  <a:srgbClr val="000000"/>
                </a:solidFill>
                <a:ea typeface="Times New Roman" panose="02020603050405020304" pitchFamily="18" charset="0"/>
                <a:cs typeface="Times New Roman" panose="02020603050405020304" pitchFamily="18" charset="0"/>
              </a:rPr>
              <a:t>Encourage use of end-to-end e-Procurement systems starting from procurement planning, evaluation, award of contract and contract management. </a:t>
            </a:r>
            <a:endParaRPr lang="en-US" sz="1800" dirty="0">
              <a:solidFill>
                <a:srgbClr val="3366FF"/>
              </a:solidFill>
              <a:ea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9E7DF0EC-53F7-361A-3557-40D2658A2A9F}"/>
              </a:ext>
            </a:extLst>
          </p:cNvPr>
          <p:cNvSpPr/>
          <p:nvPr/>
        </p:nvSpPr>
        <p:spPr>
          <a:xfrm>
            <a:off x="6153690" y="2027945"/>
            <a:ext cx="2611020" cy="3737574"/>
          </a:xfrm>
          <a:prstGeom prst="roundRect">
            <a:avLst>
              <a:gd name="adj" fmla="val 6757"/>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tlCol="0" anchor="t" anchorCtr="0"/>
          <a:lstStyle/>
          <a:p>
            <a:pPr marL="0" indent="0">
              <a:lnSpc>
                <a:spcPct val="107000"/>
              </a:lnSpc>
              <a:spcBef>
                <a:spcPts val="0"/>
              </a:spcBef>
              <a:spcAft>
                <a:spcPts val="800"/>
              </a:spcAft>
              <a:buNone/>
            </a:pPr>
            <a:r>
              <a:rPr lang="en-US" sz="1800" dirty="0">
                <a:solidFill>
                  <a:srgbClr val="000000"/>
                </a:solidFill>
                <a:ea typeface="Times New Roman" panose="02020603050405020304" pitchFamily="18" charset="0"/>
                <a:cs typeface="Times New Roman" panose="02020603050405020304" pitchFamily="18" charset="0"/>
              </a:rPr>
              <a:t>It is desirable that the system is based on open standards so additional functionalities can be added over time. </a:t>
            </a:r>
            <a:endParaRPr lang="en-US" sz="1800" dirty="0">
              <a:solidFill>
                <a:srgbClr val="3366FF"/>
              </a:solidFill>
              <a:ea typeface="Times New Roman" panose="02020603050405020304" pitchFamily="18" charset="0"/>
              <a:cs typeface="Times New Roman" panose="02020603050405020304" pitchFamily="18" charset="0"/>
            </a:endParaRPr>
          </a:p>
        </p:txBody>
      </p:sp>
      <p:sp>
        <p:nvSpPr>
          <p:cNvPr id="10" name="Rectangle: Rounded Corners 9">
            <a:extLst>
              <a:ext uri="{FF2B5EF4-FFF2-40B4-BE49-F238E27FC236}">
                <a16:creationId xmlns:a16="http://schemas.microsoft.com/office/drawing/2014/main" id="{DF1F10D9-A657-0261-6027-3D52ACED76EE}"/>
              </a:ext>
            </a:extLst>
          </p:cNvPr>
          <p:cNvSpPr/>
          <p:nvPr/>
        </p:nvSpPr>
        <p:spPr>
          <a:xfrm>
            <a:off x="8963025" y="2027946"/>
            <a:ext cx="2611020" cy="3737574"/>
          </a:xfrm>
          <a:prstGeom prst="roundRect">
            <a:avLst>
              <a:gd name="adj" fmla="val 6757"/>
            </a:avLst>
          </a:prstGeom>
          <a:solidFill>
            <a:schemeClr val="bg1"/>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tlCol="0" anchor="t" anchorCtr="0"/>
          <a:lstStyle/>
          <a:p>
            <a:pPr marL="0" indent="0">
              <a:lnSpc>
                <a:spcPct val="107000"/>
              </a:lnSpc>
              <a:spcBef>
                <a:spcPts val="0"/>
              </a:spcBef>
              <a:spcAft>
                <a:spcPts val="800"/>
              </a:spcAft>
              <a:buNone/>
            </a:pPr>
            <a:r>
              <a:rPr lang="en-US" sz="1800" dirty="0">
                <a:solidFill>
                  <a:srgbClr val="000000"/>
                </a:solidFill>
                <a:ea typeface="Times New Roman" panose="02020603050405020304" pitchFamily="18" charset="0"/>
                <a:cs typeface="Times New Roman" panose="02020603050405020304" pitchFamily="18" charset="0"/>
              </a:rPr>
              <a:t>Encourage sovereign governments to find their own paths in its implementation, however some minimum standards and qualities must be met if such electronic systems are to be applied to the activities that they fund</a:t>
            </a:r>
            <a:endParaRPr lang="en-US" sz="1800" dirty="0">
              <a:solidFill>
                <a:srgbClr val="000000"/>
              </a:solidFill>
              <a:ea typeface="Calibri" panose="020F0502020204030204" pitchFamily="34" charset="0"/>
              <a:cs typeface="Mangal" panose="02040503050203030202" pitchFamily="18" charset="0"/>
            </a:endParaRPr>
          </a:p>
        </p:txBody>
      </p:sp>
      <p:sp>
        <p:nvSpPr>
          <p:cNvPr id="11" name="Rectangle: Rounded Corners 10">
            <a:extLst>
              <a:ext uri="{FF2B5EF4-FFF2-40B4-BE49-F238E27FC236}">
                <a16:creationId xmlns:a16="http://schemas.microsoft.com/office/drawing/2014/main" id="{EECE603A-3815-20AF-4410-78567A845954}"/>
              </a:ext>
            </a:extLst>
          </p:cNvPr>
          <p:cNvSpPr/>
          <p:nvPr/>
        </p:nvSpPr>
        <p:spPr>
          <a:xfrm>
            <a:off x="535021" y="2027945"/>
            <a:ext cx="2611020" cy="3737574"/>
          </a:xfrm>
          <a:prstGeom prst="roundRect">
            <a:avLst>
              <a:gd name="adj" fmla="val 6757"/>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tlCol="0" anchor="t" anchorCtr="0"/>
          <a:lstStyle/>
          <a:p>
            <a:pPr marL="0" marR="0" indent="0">
              <a:lnSpc>
                <a:spcPct val="107000"/>
              </a:lnSpc>
              <a:spcBef>
                <a:spcPts val="0"/>
              </a:spcBef>
              <a:spcAft>
                <a:spcPts val="800"/>
              </a:spcAft>
              <a:buNone/>
            </a:pPr>
            <a:r>
              <a:rPr lang="en-US" sz="1800" dirty="0">
                <a:solidFill>
                  <a:srgbClr val="000000"/>
                </a:solidFill>
                <a:cs typeface="Mangal" panose="02040503050203030202" pitchFamily="18" charset="0"/>
              </a:rPr>
              <a:t>The World Bank </a:t>
            </a:r>
            <a:r>
              <a:rPr lang="en-US" sz="1800" dirty="0">
                <a:solidFill>
                  <a:srgbClr val="000000"/>
                </a:solidFill>
                <a:effectLst/>
                <a:ea typeface="Calibri" panose="020F0502020204030204" pitchFamily="34" charset="0"/>
                <a:cs typeface="Mangal" panose="02040503050203030202" pitchFamily="18" charset="0"/>
              </a:rPr>
              <a:t>encourage use of electronic procurement systems as means for processing and managing activities funded by them</a:t>
            </a:r>
            <a:endParaRPr lang="en-US" sz="1800" dirty="0">
              <a:solidFill>
                <a:srgbClr val="000000"/>
              </a:solidFill>
              <a:effectLst/>
              <a:ea typeface="Times New Roman" panose="02020603050405020304" pitchFamily="18" charset="0"/>
              <a:cs typeface="Times New Roman" panose="02020603050405020304" pitchFamily="18" charset="0"/>
            </a:endParaRPr>
          </a:p>
        </p:txBody>
      </p:sp>
      <p:sp>
        <p:nvSpPr>
          <p:cNvPr id="14" name="Rectangle: Rounded Corners 13">
            <a:extLst>
              <a:ext uri="{FF2B5EF4-FFF2-40B4-BE49-F238E27FC236}">
                <a16:creationId xmlns:a16="http://schemas.microsoft.com/office/drawing/2014/main" id="{D0C80C77-8C0C-F216-2590-DCC59625E9D9}"/>
              </a:ext>
            </a:extLst>
          </p:cNvPr>
          <p:cNvSpPr/>
          <p:nvPr/>
        </p:nvSpPr>
        <p:spPr>
          <a:xfrm>
            <a:off x="634178" y="5992429"/>
            <a:ext cx="11039024" cy="695287"/>
          </a:xfrm>
          <a:prstGeom prst="roundRect">
            <a:avLst>
              <a:gd name="adj" fmla="val 6757"/>
            </a:avLst>
          </a:prstGeom>
          <a:solidFill>
            <a:schemeClr val="bg1"/>
          </a:solidFill>
          <a:ln w="38100">
            <a:solidFill>
              <a:schemeClr val="accent6">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2880" tIns="91440" rtlCol="0" anchor="t" anchorCtr="0"/>
          <a:lstStyle/>
          <a:p>
            <a:pPr marL="0" indent="0">
              <a:lnSpc>
                <a:spcPct val="107000"/>
              </a:lnSpc>
              <a:spcBef>
                <a:spcPts val="0"/>
              </a:spcBef>
              <a:spcAft>
                <a:spcPts val="800"/>
              </a:spcAft>
              <a:buNone/>
            </a:pPr>
            <a:r>
              <a:rPr lang="en-US" sz="1800" dirty="0">
                <a:solidFill>
                  <a:srgbClr val="000000"/>
                </a:solidFill>
                <a:ea typeface="Times New Roman" panose="02020603050405020304" pitchFamily="18" charset="0"/>
                <a:cs typeface="Times New Roman" panose="02020603050405020304" pitchFamily="18" charset="0"/>
              </a:rPr>
              <a:t>May include several modules such as e-Bidding, e-Catalogues, e-Reverse Auctions, e-Framework Agreements, and Procurement Management Information Systems (PMIS). </a:t>
            </a:r>
          </a:p>
        </p:txBody>
      </p:sp>
      <p:sp>
        <p:nvSpPr>
          <p:cNvPr id="15" name="Isosceles Triangle 14">
            <a:extLst>
              <a:ext uri="{FF2B5EF4-FFF2-40B4-BE49-F238E27FC236}">
                <a16:creationId xmlns:a16="http://schemas.microsoft.com/office/drawing/2014/main" id="{50AC3482-4546-65CD-F45C-6708BB2E5F73}"/>
              </a:ext>
            </a:extLst>
          </p:cNvPr>
          <p:cNvSpPr/>
          <p:nvPr/>
        </p:nvSpPr>
        <p:spPr>
          <a:xfrm rot="10800000">
            <a:off x="4506991" y="5889506"/>
            <a:ext cx="285750" cy="75302"/>
          </a:xfrm>
          <a:prstGeom prst="triangle">
            <a:avLst/>
          </a:prstGeom>
          <a:solidFill>
            <a:schemeClr val="accent5">
              <a:lumMod val="9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3645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F1ACF-A7D0-8AB9-3A67-4E16B118FBF4}"/>
              </a:ext>
            </a:extLst>
          </p:cNvPr>
          <p:cNvSpPr>
            <a:spLocks noGrp="1"/>
          </p:cNvSpPr>
          <p:nvPr>
            <p:ph type="title"/>
          </p:nvPr>
        </p:nvSpPr>
        <p:spPr>
          <a:xfrm>
            <a:off x="838200" y="1126863"/>
            <a:ext cx="10515599" cy="698059"/>
          </a:xfrm>
        </p:spPr>
        <p:txBody>
          <a:bodyPr anchor="ctr"/>
          <a:lstStyle/>
          <a:p>
            <a:r>
              <a:rPr lang="en-AU" sz="3200" dirty="0">
                <a:solidFill>
                  <a:srgbClr val="002060"/>
                </a:solidFill>
                <a:latin typeface="+mj-lt"/>
              </a:rPr>
              <a:t>Electronic Procurement Requirements for MDB Financed Operations</a:t>
            </a:r>
            <a:endParaRPr lang="en-US" sz="3200" dirty="0">
              <a:solidFill>
                <a:srgbClr val="002060"/>
              </a:solidFill>
              <a:latin typeface="+mj-lt"/>
            </a:endParaRPr>
          </a:p>
        </p:txBody>
      </p:sp>
      <p:pic>
        <p:nvPicPr>
          <p:cNvPr id="3" name="Picture 2">
            <a:extLst>
              <a:ext uri="{FF2B5EF4-FFF2-40B4-BE49-F238E27FC236}">
                <a16:creationId xmlns:a16="http://schemas.microsoft.com/office/drawing/2014/main" id="{9FB89564-1CCE-C33B-71C5-367FBDBEBC7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40287" y="2654862"/>
            <a:ext cx="1546274" cy="110751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F76C70EF-6424-E386-E3FD-18821C71A6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70871" y="4863949"/>
            <a:ext cx="1850256" cy="65611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A56D704B-AF07-F467-BAA9-EEA292CB760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73286" y="4792383"/>
            <a:ext cx="1504465" cy="7992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7EF86F5D-0CD1-C8D9-9A03-8C0652FCD33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25519" y="2588187"/>
            <a:ext cx="3097697" cy="1319364"/>
          </a:xfrm>
          <a:prstGeom prst="rect">
            <a:avLst/>
          </a:prstGeom>
          <a:noFill/>
          <a:ln>
            <a:noFill/>
          </a:ln>
        </p:spPr>
      </p:pic>
      <p:pic>
        <p:nvPicPr>
          <p:cNvPr id="7" name="Picture 6">
            <a:extLst>
              <a:ext uri="{FF2B5EF4-FFF2-40B4-BE49-F238E27FC236}">
                <a16:creationId xmlns:a16="http://schemas.microsoft.com/office/drawing/2014/main" id="{0FF338D9-C82A-7900-0B7C-9A262E8EEA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13424" y="4792384"/>
            <a:ext cx="3625491" cy="799247"/>
          </a:xfrm>
          <a:prstGeom prst="rect">
            <a:avLst/>
          </a:prstGeom>
        </p:spPr>
      </p:pic>
    </p:spTree>
    <p:extLst>
      <p:ext uri="{BB962C8B-B14F-4D97-AF65-F5344CB8AC3E}">
        <p14:creationId xmlns:p14="http://schemas.microsoft.com/office/powerpoint/2010/main" val="3269316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4" name="Shape 294"/>
          <p:cNvSpPr txBox="1"/>
          <p:nvPr/>
        </p:nvSpPr>
        <p:spPr>
          <a:xfrm>
            <a:off x="2578100" y="1190625"/>
            <a:ext cx="7035800" cy="5333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1E4E79"/>
              </a:buClr>
              <a:buSzPct val="25000"/>
              <a:buFont typeface="Arial"/>
              <a:buNone/>
            </a:pPr>
            <a:r>
              <a:rPr lang="en-US" sz="3200" i="0" u="none" dirty="0">
                <a:solidFill>
                  <a:srgbClr val="002060"/>
                </a:solidFill>
                <a:latin typeface="+mj-lt"/>
                <a:ea typeface="Arial"/>
                <a:cs typeface="Arial"/>
                <a:sym typeface="Arial"/>
              </a:rPr>
              <a:t>Key Principles of MDB Guidelines </a:t>
            </a:r>
          </a:p>
        </p:txBody>
      </p:sp>
      <p:graphicFrame>
        <p:nvGraphicFramePr>
          <p:cNvPr id="2" name="Diagram 1">
            <a:extLst>
              <a:ext uri="{FF2B5EF4-FFF2-40B4-BE49-F238E27FC236}">
                <a16:creationId xmlns:a16="http://schemas.microsoft.com/office/drawing/2014/main" id="{B019D328-0E23-CD42-0D95-751B843EE31B}"/>
              </a:ext>
            </a:extLst>
          </p:cNvPr>
          <p:cNvGraphicFramePr/>
          <p:nvPr>
            <p:extLst>
              <p:ext uri="{D42A27DB-BD31-4B8C-83A1-F6EECF244321}">
                <p14:modId xmlns:p14="http://schemas.microsoft.com/office/powerpoint/2010/main" val="4036447276"/>
              </p:ext>
            </p:extLst>
          </p:nvPr>
        </p:nvGraphicFramePr>
        <p:xfrm>
          <a:off x="1173162" y="2190750"/>
          <a:ext cx="9845675" cy="3985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82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grpSp>
        <p:nvGrpSpPr>
          <p:cNvPr id="34" name="Group 33">
            <a:extLst>
              <a:ext uri="{FF2B5EF4-FFF2-40B4-BE49-F238E27FC236}">
                <a16:creationId xmlns:a16="http://schemas.microsoft.com/office/drawing/2014/main" id="{8AF0BA31-B129-A4DA-23CC-B622846A7184}"/>
              </a:ext>
            </a:extLst>
          </p:cNvPr>
          <p:cNvGrpSpPr/>
          <p:nvPr/>
        </p:nvGrpSpPr>
        <p:grpSpPr>
          <a:xfrm>
            <a:off x="490738" y="2852536"/>
            <a:ext cx="2311997" cy="2237347"/>
            <a:chOff x="914399" y="2932112"/>
            <a:chExt cx="2151223" cy="1920195"/>
          </a:xfrm>
          <a:solidFill>
            <a:schemeClr val="tx2"/>
          </a:solidFill>
        </p:grpSpPr>
        <p:grpSp>
          <p:nvGrpSpPr>
            <p:cNvPr id="2" name="Group 1">
              <a:extLst>
                <a:ext uri="{FF2B5EF4-FFF2-40B4-BE49-F238E27FC236}">
                  <a16:creationId xmlns:a16="http://schemas.microsoft.com/office/drawing/2014/main" id="{F595B386-907E-4466-EB1E-1FCEA0D960CC}"/>
                </a:ext>
              </a:extLst>
            </p:cNvPr>
            <p:cNvGrpSpPr/>
            <p:nvPr/>
          </p:nvGrpSpPr>
          <p:grpSpPr>
            <a:xfrm>
              <a:off x="914399" y="2932112"/>
              <a:ext cx="2151223" cy="1920195"/>
              <a:chOff x="6877049" y="452437"/>
              <a:chExt cx="1442084" cy="1434465"/>
            </a:xfrm>
            <a:grpFill/>
          </p:grpSpPr>
          <p:sp>
            <p:nvSpPr>
              <p:cNvPr id="5" name="Freeform 23">
                <a:extLst>
                  <a:ext uri="{FF2B5EF4-FFF2-40B4-BE49-F238E27FC236}">
                    <a16:creationId xmlns:a16="http://schemas.microsoft.com/office/drawing/2014/main" id="{6ECF0A19-7800-96AB-3CCD-E51D6044CF0C}"/>
                  </a:ext>
                </a:extLst>
              </p:cNvPr>
              <p:cNvSpPr/>
              <p:nvPr/>
            </p:nvSpPr>
            <p:spPr>
              <a:xfrm>
                <a:off x="6877049" y="452437"/>
                <a:ext cx="1442084" cy="1434465"/>
              </a:xfrm>
              <a:custGeom>
                <a:avLst/>
                <a:gdLst>
                  <a:gd name="connsiteX0" fmla="*/ 1058228 w 1442084"/>
                  <a:gd name="connsiteY0" fmla="*/ 1434465 h 1434465"/>
                  <a:gd name="connsiteX1" fmla="*/ 721995 w 1442084"/>
                  <a:gd name="connsiteY1" fmla="*/ 1434465 h 1434465"/>
                  <a:gd name="connsiteX2" fmla="*/ 424815 w 1442084"/>
                  <a:gd name="connsiteY2" fmla="*/ 1434465 h 1434465"/>
                  <a:gd name="connsiteX3" fmla="*/ 128588 w 1442084"/>
                  <a:gd name="connsiteY3" fmla="*/ 1434465 h 1434465"/>
                  <a:gd name="connsiteX4" fmla="*/ 79058 w 1442084"/>
                  <a:gd name="connsiteY4" fmla="*/ 1423988 h 1434465"/>
                  <a:gd name="connsiteX5" fmla="*/ 38100 w 1442084"/>
                  <a:gd name="connsiteY5" fmla="*/ 1396365 h 1434465"/>
                  <a:gd name="connsiteX6" fmla="*/ 10478 w 1442084"/>
                  <a:gd name="connsiteY6" fmla="*/ 1355407 h 1434465"/>
                  <a:gd name="connsiteX7" fmla="*/ 0 w 1442084"/>
                  <a:gd name="connsiteY7" fmla="*/ 1305878 h 1434465"/>
                  <a:gd name="connsiteX8" fmla="*/ 0 w 1442084"/>
                  <a:gd name="connsiteY8" fmla="*/ 1011555 h 1434465"/>
                  <a:gd name="connsiteX9" fmla="*/ 0 w 1442084"/>
                  <a:gd name="connsiteY9" fmla="*/ 717232 h 1434465"/>
                  <a:gd name="connsiteX10" fmla="*/ 0 w 1442084"/>
                  <a:gd name="connsiteY10" fmla="*/ 422910 h 1434465"/>
                  <a:gd name="connsiteX11" fmla="*/ 0 w 1442084"/>
                  <a:gd name="connsiteY11" fmla="*/ 128588 h 1434465"/>
                  <a:gd name="connsiteX12" fmla="*/ 10478 w 1442084"/>
                  <a:gd name="connsiteY12" fmla="*/ 79058 h 1434465"/>
                  <a:gd name="connsiteX13" fmla="*/ 38100 w 1442084"/>
                  <a:gd name="connsiteY13" fmla="*/ 38100 h 1434465"/>
                  <a:gd name="connsiteX14" fmla="*/ 79058 w 1442084"/>
                  <a:gd name="connsiteY14" fmla="*/ 10478 h 1434465"/>
                  <a:gd name="connsiteX15" fmla="*/ 128588 w 1442084"/>
                  <a:gd name="connsiteY15" fmla="*/ 0 h 1434465"/>
                  <a:gd name="connsiteX16" fmla="*/ 424815 w 1442084"/>
                  <a:gd name="connsiteY16" fmla="*/ 0 h 1434465"/>
                  <a:gd name="connsiteX17" fmla="*/ 721043 w 1442084"/>
                  <a:gd name="connsiteY17" fmla="*/ 0 h 1434465"/>
                  <a:gd name="connsiteX18" fmla="*/ 1017270 w 1442084"/>
                  <a:gd name="connsiteY18" fmla="*/ 0 h 1434465"/>
                  <a:gd name="connsiteX19" fmla="*/ 1313498 w 1442084"/>
                  <a:gd name="connsiteY19" fmla="*/ 0 h 1434465"/>
                  <a:gd name="connsiteX20" fmla="*/ 1363028 w 1442084"/>
                  <a:gd name="connsiteY20" fmla="*/ 10478 h 1434465"/>
                  <a:gd name="connsiteX21" fmla="*/ 1403985 w 1442084"/>
                  <a:gd name="connsiteY21" fmla="*/ 38100 h 1434465"/>
                  <a:gd name="connsiteX22" fmla="*/ 1431608 w 1442084"/>
                  <a:gd name="connsiteY22" fmla="*/ 79058 h 1434465"/>
                  <a:gd name="connsiteX23" fmla="*/ 1442085 w 1442084"/>
                  <a:gd name="connsiteY23" fmla="*/ 128588 h 1434465"/>
                  <a:gd name="connsiteX24" fmla="*/ 1442085 w 1442084"/>
                  <a:gd name="connsiteY24" fmla="*/ 422910 h 1434465"/>
                  <a:gd name="connsiteX25" fmla="*/ 1442085 w 1442084"/>
                  <a:gd name="connsiteY25" fmla="*/ 717232 h 1434465"/>
                  <a:gd name="connsiteX26" fmla="*/ 1442085 w 1442084"/>
                  <a:gd name="connsiteY26" fmla="*/ 815340 h 143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2084" h="1434465">
                    <a:moveTo>
                      <a:pt x="1058228" y="1434465"/>
                    </a:moveTo>
                    <a:lnTo>
                      <a:pt x="721995" y="1434465"/>
                    </a:lnTo>
                    <a:lnTo>
                      <a:pt x="424815" y="1434465"/>
                    </a:lnTo>
                    <a:lnTo>
                      <a:pt x="128588" y="1434465"/>
                    </a:lnTo>
                    <a:cubicBezTo>
                      <a:pt x="111443" y="1434465"/>
                      <a:pt x="94297" y="1430655"/>
                      <a:pt x="79058" y="1423988"/>
                    </a:cubicBezTo>
                    <a:cubicBezTo>
                      <a:pt x="63818" y="1417320"/>
                      <a:pt x="49530" y="1407795"/>
                      <a:pt x="38100" y="1396365"/>
                    </a:cubicBezTo>
                    <a:cubicBezTo>
                      <a:pt x="26670" y="1384935"/>
                      <a:pt x="17145" y="1370648"/>
                      <a:pt x="10478" y="1355407"/>
                    </a:cubicBezTo>
                    <a:cubicBezTo>
                      <a:pt x="3810" y="1340168"/>
                      <a:pt x="0" y="1323023"/>
                      <a:pt x="0" y="1305878"/>
                    </a:cubicBezTo>
                    <a:lnTo>
                      <a:pt x="0" y="1011555"/>
                    </a:lnTo>
                    <a:lnTo>
                      <a:pt x="0" y="717232"/>
                    </a:lnTo>
                    <a:lnTo>
                      <a:pt x="0" y="422910"/>
                    </a:lnTo>
                    <a:lnTo>
                      <a:pt x="0" y="128588"/>
                    </a:lnTo>
                    <a:cubicBezTo>
                      <a:pt x="0" y="111442"/>
                      <a:pt x="3810" y="94297"/>
                      <a:pt x="10478" y="79058"/>
                    </a:cubicBezTo>
                    <a:cubicBezTo>
                      <a:pt x="17145" y="63817"/>
                      <a:pt x="26670" y="50483"/>
                      <a:pt x="38100" y="38100"/>
                    </a:cubicBezTo>
                    <a:cubicBezTo>
                      <a:pt x="49530" y="25717"/>
                      <a:pt x="63818" y="17145"/>
                      <a:pt x="79058" y="10478"/>
                    </a:cubicBezTo>
                    <a:cubicBezTo>
                      <a:pt x="94297" y="3810"/>
                      <a:pt x="111443" y="0"/>
                      <a:pt x="128588" y="0"/>
                    </a:cubicBezTo>
                    <a:lnTo>
                      <a:pt x="424815" y="0"/>
                    </a:lnTo>
                    <a:lnTo>
                      <a:pt x="721043" y="0"/>
                    </a:lnTo>
                    <a:lnTo>
                      <a:pt x="1017270" y="0"/>
                    </a:lnTo>
                    <a:lnTo>
                      <a:pt x="1313498" y="0"/>
                    </a:lnTo>
                    <a:cubicBezTo>
                      <a:pt x="1330642" y="0"/>
                      <a:pt x="1347788" y="3810"/>
                      <a:pt x="1363028" y="10478"/>
                    </a:cubicBezTo>
                    <a:cubicBezTo>
                      <a:pt x="1378267" y="17145"/>
                      <a:pt x="1392555" y="26670"/>
                      <a:pt x="1403985" y="38100"/>
                    </a:cubicBezTo>
                    <a:cubicBezTo>
                      <a:pt x="1415415" y="49530"/>
                      <a:pt x="1424940" y="63817"/>
                      <a:pt x="1431608" y="79058"/>
                    </a:cubicBezTo>
                    <a:cubicBezTo>
                      <a:pt x="1438275" y="94297"/>
                      <a:pt x="1442085" y="111442"/>
                      <a:pt x="1442085" y="128588"/>
                    </a:cubicBezTo>
                    <a:lnTo>
                      <a:pt x="1442085" y="422910"/>
                    </a:lnTo>
                    <a:lnTo>
                      <a:pt x="1442085" y="717232"/>
                    </a:lnTo>
                    <a:lnTo>
                      <a:pt x="1442085" y="815340"/>
                    </a:lnTo>
                  </a:path>
                </a:pathLst>
              </a:custGeom>
              <a:grpFill/>
              <a:ln w="9525" cap="flat">
                <a:noFill/>
                <a:prstDash val="solid"/>
                <a:miter/>
              </a:ln>
            </p:spPr>
            <p:txBody>
              <a:bodyPr rtlCol="0" anchor="ctr"/>
              <a:lstStyle/>
              <a:p>
                <a:endParaRPr lang="en-US" sz="2000"/>
              </a:p>
            </p:txBody>
          </p:sp>
          <p:sp>
            <p:nvSpPr>
              <p:cNvPr id="6" name="Freeform 27">
                <a:extLst>
                  <a:ext uri="{FF2B5EF4-FFF2-40B4-BE49-F238E27FC236}">
                    <a16:creationId xmlns:a16="http://schemas.microsoft.com/office/drawing/2014/main" id="{D7BD48D3-BED7-AC12-8796-A321E4D5BB10}"/>
                  </a:ext>
                </a:extLst>
              </p:cNvPr>
              <p:cNvSpPr/>
              <p:nvPr/>
            </p:nvSpPr>
            <p:spPr>
              <a:xfrm>
                <a:off x="7807240" y="1268730"/>
                <a:ext cx="511893" cy="618172"/>
              </a:xfrm>
              <a:custGeom>
                <a:avLst/>
                <a:gdLst>
                  <a:gd name="connsiteX0" fmla="*/ 61362 w 512847"/>
                  <a:gd name="connsiteY0" fmla="*/ 200977 h 618172"/>
                  <a:gd name="connsiteX1" fmla="*/ 56600 w 512847"/>
                  <a:gd name="connsiteY1" fmla="*/ 449580 h 618172"/>
                  <a:gd name="connsiteX2" fmla="*/ 128037 w 512847"/>
                  <a:gd name="connsiteY2" fmla="*/ 618172 h 618172"/>
                  <a:gd name="connsiteX3" fmla="*/ 512848 w 512847"/>
                  <a:gd name="connsiteY3" fmla="*/ 0 h 618172"/>
                  <a:gd name="connsiteX4" fmla="*/ 512848 w 512847"/>
                  <a:gd name="connsiteY4" fmla="*/ 0 h 618172"/>
                  <a:gd name="connsiteX5" fmla="*/ 61362 w 512847"/>
                  <a:gd name="connsiteY5" fmla="*/ 200977 h 61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2847" h="618172">
                    <a:moveTo>
                      <a:pt x="61362" y="200977"/>
                    </a:moveTo>
                    <a:cubicBezTo>
                      <a:pt x="-45318" y="249555"/>
                      <a:pt x="9928" y="339090"/>
                      <a:pt x="56600" y="449580"/>
                    </a:cubicBezTo>
                    <a:lnTo>
                      <a:pt x="128037" y="618172"/>
                    </a:lnTo>
                    <a:lnTo>
                      <a:pt x="512848" y="0"/>
                    </a:lnTo>
                    <a:lnTo>
                      <a:pt x="512848" y="0"/>
                    </a:lnTo>
                    <a:lnTo>
                      <a:pt x="61362" y="200977"/>
                    </a:lnTo>
                    <a:close/>
                  </a:path>
                </a:pathLst>
              </a:custGeom>
              <a:grpFill/>
              <a:ln w="9525" cap="flat">
                <a:noFill/>
                <a:prstDash val="solid"/>
                <a:miter/>
              </a:ln>
            </p:spPr>
            <p:txBody>
              <a:bodyPr rtlCol="0" anchor="ctr"/>
              <a:lstStyle/>
              <a:p>
                <a:endParaRPr lang="en-US" sz="2000"/>
              </a:p>
            </p:txBody>
          </p:sp>
        </p:grpSp>
        <p:sp>
          <p:nvSpPr>
            <p:cNvPr id="32" name="Shape 293">
              <a:extLst>
                <a:ext uri="{FF2B5EF4-FFF2-40B4-BE49-F238E27FC236}">
                  <a16:creationId xmlns:a16="http://schemas.microsoft.com/office/drawing/2014/main" id="{D3DDE21E-0199-C450-2A12-E3B4C6501BDD}"/>
                </a:ext>
              </a:extLst>
            </p:cNvPr>
            <p:cNvSpPr/>
            <p:nvPr/>
          </p:nvSpPr>
          <p:spPr>
            <a:xfrm>
              <a:off x="1020215" y="3277002"/>
              <a:ext cx="1930394" cy="519112"/>
            </a:xfrm>
            <a:prstGeom prst="flowChartProcess">
              <a:avLst/>
            </a:prstGeom>
            <a:grp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dirty="0">
                  <a:solidFill>
                    <a:schemeClr val="dk1"/>
                  </a:solidFill>
                </a:rPr>
                <a:t>  Technological/ Brand neutrality</a:t>
              </a:r>
            </a:p>
          </p:txBody>
        </p:sp>
      </p:grpSp>
      <p:sp>
        <p:nvSpPr>
          <p:cNvPr id="294" name="Shape 294"/>
          <p:cNvSpPr txBox="1"/>
          <p:nvPr/>
        </p:nvSpPr>
        <p:spPr>
          <a:xfrm>
            <a:off x="914400" y="1228725"/>
            <a:ext cx="10363200" cy="5333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1E4E79"/>
              </a:buClr>
              <a:buSzPct val="25000"/>
              <a:buFont typeface="Arial"/>
              <a:buNone/>
            </a:pPr>
            <a:r>
              <a:rPr lang="en-US" sz="3200" dirty="0">
                <a:solidFill>
                  <a:srgbClr val="002060"/>
                </a:solidFill>
              </a:rPr>
              <a:t>Broad Standards to be met</a:t>
            </a:r>
            <a:r>
              <a:rPr lang="en-US" sz="3200" i="0" u="none" dirty="0">
                <a:solidFill>
                  <a:srgbClr val="002060"/>
                </a:solidFill>
                <a:latin typeface="Arial"/>
                <a:ea typeface="Arial"/>
                <a:cs typeface="Arial"/>
                <a:sym typeface="Arial"/>
              </a:rPr>
              <a:t> </a:t>
            </a:r>
          </a:p>
        </p:txBody>
      </p:sp>
      <p:sp>
        <p:nvSpPr>
          <p:cNvPr id="7" name="Freeform: Shape 6">
            <a:extLst>
              <a:ext uri="{FF2B5EF4-FFF2-40B4-BE49-F238E27FC236}">
                <a16:creationId xmlns:a16="http://schemas.microsoft.com/office/drawing/2014/main" id="{C0DB79DC-300B-F706-E9D7-5720B4E49CD7}"/>
              </a:ext>
            </a:extLst>
          </p:cNvPr>
          <p:cNvSpPr/>
          <p:nvPr/>
        </p:nvSpPr>
        <p:spPr>
          <a:xfrm>
            <a:off x="3859178" y="4480617"/>
            <a:ext cx="1012616" cy="615260"/>
          </a:xfrm>
          <a:custGeom>
            <a:avLst/>
            <a:gdLst>
              <a:gd name="connsiteX0" fmla="*/ 1015180 w 1012616"/>
              <a:gd name="connsiteY0" fmla="*/ 0 h 615260"/>
              <a:gd name="connsiteX1" fmla="*/ 1015180 w 1012616"/>
              <a:gd name="connsiteY1" fmla="*/ 447346 h 615260"/>
              <a:gd name="connsiteX2" fmla="*/ 844701 w 1012616"/>
              <a:gd name="connsiteY2" fmla="*/ 617824 h 615260"/>
              <a:gd name="connsiteX3" fmla="*/ 0 w 1012616"/>
              <a:gd name="connsiteY3" fmla="*/ 617824 h 615260"/>
            </a:gdLst>
            <a:ahLst/>
            <a:cxnLst>
              <a:cxn ang="0">
                <a:pos x="connsiteX0" y="connsiteY0"/>
              </a:cxn>
              <a:cxn ang="0">
                <a:pos x="connsiteX1" y="connsiteY1"/>
              </a:cxn>
              <a:cxn ang="0">
                <a:pos x="connsiteX2" y="connsiteY2"/>
              </a:cxn>
              <a:cxn ang="0">
                <a:pos x="connsiteX3" y="connsiteY3"/>
              </a:cxn>
            </a:cxnLst>
            <a:rect l="l" t="t" r="r" b="b"/>
            <a:pathLst>
              <a:path w="1012616" h="615260">
                <a:moveTo>
                  <a:pt x="1015180" y="0"/>
                </a:moveTo>
                <a:lnTo>
                  <a:pt x="1015180" y="447346"/>
                </a:lnTo>
                <a:cubicBezTo>
                  <a:pt x="1015180" y="540916"/>
                  <a:pt x="938272" y="617824"/>
                  <a:pt x="844701" y="617824"/>
                </a:cubicBezTo>
                <a:lnTo>
                  <a:pt x="0" y="617824"/>
                </a:lnTo>
              </a:path>
            </a:pathLst>
          </a:custGeom>
          <a:solidFill>
            <a:srgbClr val="FFFFFF"/>
          </a:solidFill>
          <a:ln w="12764"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FE53C4CD-5CE3-8F53-05D9-A2E7286526F5}"/>
              </a:ext>
            </a:extLst>
          </p:cNvPr>
          <p:cNvSpPr/>
          <p:nvPr/>
        </p:nvSpPr>
        <p:spPr>
          <a:xfrm>
            <a:off x="5895584" y="4243041"/>
            <a:ext cx="1012616" cy="615260"/>
          </a:xfrm>
          <a:custGeom>
            <a:avLst/>
            <a:gdLst>
              <a:gd name="connsiteX0" fmla="*/ 1015180 w 1012616"/>
              <a:gd name="connsiteY0" fmla="*/ 0 h 615260"/>
              <a:gd name="connsiteX1" fmla="*/ 1015180 w 1012616"/>
              <a:gd name="connsiteY1" fmla="*/ 447346 h 615260"/>
              <a:gd name="connsiteX2" fmla="*/ 844701 w 1012616"/>
              <a:gd name="connsiteY2" fmla="*/ 617824 h 615260"/>
              <a:gd name="connsiteX3" fmla="*/ 0 w 1012616"/>
              <a:gd name="connsiteY3" fmla="*/ 617824 h 615260"/>
            </a:gdLst>
            <a:ahLst/>
            <a:cxnLst>
              <a:cxn ang="0">
                <a:pos x="connsiteX0" y="connsiteY0"/>
              </a:cxn>
              <a:cxn ang="0">
                <a:pos x="connsiteX1" y="connsiteY1"/>
              </a:cxn>
              <a:cxn ang="0">
                <a:pos x="connsiteX2" y="connsiteY2"/>
              </a:cxn>
              <a:cxn ang="0">
                <a:pos x="connsiteX3" y="connsiteY3"/>
              </a:cxn>
            </a:cxnLst>
            <a:rect l="l" t="t" r="r" b="b"/>
            <a:pathLst>
              <a:path w="1012616" h="615260">
                <a:moveTo>
                  <a:pt x="1015180" y="0"/>
                </a:moveTo>
                <a:lnTo>
                  <a:pt x="1015180" y="447346"/>
                </a:lnTo>
                <a:cubicBezTo>
                  <a:pt x="1015180" y="540916"/>
                  <a:pt x="938272" y="617824"/>
                  <a:pt x="844701" y="617824"/>
                </a:cubicBezTo>
                <a:lnTo>
                  <a:pt x="0" y="617824"/>
                </a:lnTo>
              </a:path>
            </a:pathLst>
          </a:custGeom>
          <a:solidFill>
            <a:srgbClr val="FFFFFF"/>
          </a:solidFill>
          <a:ln w="12764"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7611FD39-5739-1522-3840-2CA0F182386C}"/>
              </a:ext>
            </a:extLst>
          </p:cNvPr>
          <p:cNvSpPr/>
          <p:nvPr/>
        </p:nvSpPr>
        <p:spPr>
          <a:xfrm>
            <a:off x="9968397" y="4243041"/>
            <a:ext cx="1012616" cy="615260"/>
          </a:xfrm>
          <a:custGeom>
            <a:avLst/>
            <a:gdLst>
              <a:gd name="connsiteX0" fmla="*/ 1015180 w 1012616"/>
              <a:gd name="connsiteY0" fmla="*/ 0 h 615260"/>
              <a:gd name="connsiteX1" fmla="*/ 1015180 w 1012616"/>
              <a:gd name="connsiteY1" fmla="*/ 447346 h 615260"/>
              <a:gd name="connsiteX2" fmla="*/ 844701 w 1012616"/>
              <a:gd name="connsiteY2" fmla="*/ 617824 h 615260"/>
              <a:gd name="connsiteX3" fmla="*/ 0 w 1012616"/>
              <a:gd name="connsiteY3" fmla="*/ 617824 h 615260"/>
            </a:gdLst>
            <a:ahLst/>
            <a:cxnLst>
              <a:cxn ang="0">
                <a:pos x="connsiteX0" y="connsiteY0"/>
              </a:cxn>
              <a:cxn ang="0">
                <a:pos x="connsiteX1" y="connsiteY1"/>
              </a:cxn>
              <a:cxn ang="0">
                <a:pos x="connsiteX2" y="connsiteY2"/>
              </a:cxn>
              <a:cxn ang="0">
                <a:pos x="connsiteX3" y="connsiteY3"/>
              </a:cxn>
            </a:cxnLst>
            <a:rect l="l" t="t" r="r" b="b"/>
            <a:pathLst>
              <a:path w="1012616" h="615260">
                <a:moveTo>
                  <a:pt x="1015180" y="0"/>
                </a:moveTo>
                <a:lnTo>
                  <a:pt x="1015180" y="447346"/>
                </a:lnTo>
                <a:cubicBezTo>
                  <a:pt x="1015180" y="540916"/>
                  <a:pt x="938272" y="617824"/>
                  <a:pt x="844701" y="617824"/>
                </a:cubicBezTo>
                <a:lnTo>
                  <a:pt x="0" y="617824"/>
                </a:lnTo>
              </a:path>
            </a:pathLst>
          </a:custGeom>
          <a:solidFill>
            <a:srgbClr val="FFFFFF"/>
          </a:solidFill>
          <a:ln w="12764"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F71CA08-DCB7-90C7-4A77-2211B843B579}"/>
              </a:ext>
            </a:extLst>
          </p:cNvPr>
          <p:cNvSpPr/>
          <p:nvPr/>
        </p:nvSpPr>
        <p:spPr>
          <a:xfrm>
            <a:off x="7931990" y="4243041"/>
            <a:ext cx="1012616" cy="615260"/>
          </a:xfrm>
          <a:custGeom>
            <a:avLst/>
            <a:gdLst>
              <a:gd name="connsiteX0" fmla="*/ 1015180 w 1012616"/>
              <a:gd name="connsiteY0" fmla="*/ 0 h 615260"/>
              <a:gd name="connsiteX1" fmla="*/ 1015180 w 1012616"/>
              <a:gd name="connsiteY1" fmla="*/ 447346 h 615260"/>
              <a:gd name="connsiteX2" fmla="*/ 844701 w 1012616"/>
              <a:gd name="connsiteY2" fmla="*/ 617824 h 615260"/>
              <a:gd name="connsiteX3" fmla="*/ 0 w 1012616"/>
              <a:gd name="connsiteY3" fmla="*/ 617824 h 615260"/>
            </a:gdLst>
            <a:ahLst/>
            <a:cxnLst>
              <a:cxn ang="0">
                <a:pos x="connsiteX0" y="connsiteY0"/>
              </a:cxn>
              <a:cxn ang="0">
                <a:pos x="connsiteX1" y="connsiteY1"/>
              </a:cxn>
              <a:cxn ang="0">
                <a:pos x="connsiteX2" y="connsiteY2"/>
              </a:cxn>
              <a:cxn ang="0">
                <a:pos x="connsiteX3" y="connsiteY3"/>
              </a:cxn>
            </a:cxnLst>
            <a:rect l="l" t="t" r="r" b="b"/>
            <a:pathLst>
              <a:path w="1012616" h="615260">
                <a:moveTo>
                  <a:pt x="1015180" y="0"/>
                </a:moveTo>
                <a:lnTo>
                  <a:pt x="1015180" y="447346"/>
                </a:lnTo>
                <a:cubicBezTo>
                  <a:pt x="1015180" y="540916"/>
                  <a:pt x="938272" y="617824"/>
                  <a:pt x="844701" y="617824"/>
                </a:cubicBezTo>
                <a:lnTo>
                  <a:pt x="0" y="617824"/>
                </a:lnTo>
              </a:path>
            </a:pathLst>
          </a:custGeom>
          <a:solidFill>
            <a:srgbClr val="FFFFFF"/>
          </a:solidFill>
          <a:ln w="12764" cap="flat">
            <a:noFill/>
            <a:prstDash val="solid"/>
            <a:miter/>
          </a:ln>
        </p:spPr>
        <p:txBody>
          <a:bodyPr rtlCol="0" anchor="ctr"/>
          <a:lstStyle/>
          <a:p>
            <a:endParaRPr lang="en-US"/>
          </a:p>
        </p:txBody>
      </p:sp>
      <p:grpSp>
        <p:nvGrpSpPr>
          <p:cNvPr id="35" name="Group 34">
            <a:extLst>
              <a:ext uri="{FF2B5EF4-FFF2-40B4-BE49-F238E27FC236}">
                <a16:creationId xmlns:a16="http://schemas.microsoft.com/office/drawing/2014/main" id="{66EBAB5E-FA43-343C-CE41-BEB30D3E8E13}"/>
              </a:ext>
            </a:extLst>
          </p:cNvPr>
          <p:cNvGrpSpPr/>
          <p:nvPr/>
        </p:nvGrpSpPr>
        <p:grpSpPr>
          <a:xfrm>
            <a:off x="2732783" y="2852535"/>
            <a:ext cx="2319863" cy="2237347"/>
            <a:chOff x="2997118" y="2932112"/>
            <a:chExt cx="2158542" cy="1920195"/>
          </a:xfrm>
          <a:solidFill>
            <a:schemeClr val="accent2"/>
          </a:solidFill>
        </p:grpSpPr>
        <p:grpSp>
          <p:nvGrpSpPr>
            <p:cNvPr id="12" name="Group 11">
              <a:extLst>
                <a:ext uri="{FF2B5EF4-FFF2-40B4-BE49-F238E27FC236}">
                  <a16:creationId xmlns:a16="http://schemas.microsoft.com/office/drawing/2014/main" id="{23392ABC-FDF4-32A6-713A-4D83CB4C4067}"/>
                </a:ext>
              </a:extLst>
            </p:cNvPr>
            <p:cNvGrpSpPr/>
            <p:nvPr/>
          </p:nvGrpSpPr>
          <p:grpSpPr>
            <a:xfrm>
              <a:off x="2997118" y="2932112"/>
              <a:ext cx="2158542" cy="1920195"/>
              <a:chOff x="6877049" y="452437"/>
              <a:chExt cx="1443038" cy="1434465"/>
            </a:xfrm>
            <a:grpFill/>
          </p:grpSpPr>
          <p:sp>
            <p:nvSpPr>
              <p:cNvPr id="13" name="Freeform 47">
                <a:extLst>
                  <a:ext uri="{FF2B5EF4-FFF2-40B4-BE49-F238E27FC236}">
                    <a16:creationId xmlns:a16="http://schemas.microsoft.com/office/drawing/2014/main" id="{E0DCF3B0-A911-B7BA-04BC-D6ED8BC0439E}"/>
                  </a:ext>
                </a:extLst>
              </p:cNvPr>
              <p:cNvSpPr/>
              <p:nvPr/>
            </p:nvSpPr>
            <p:spPr>
              <a:xfrm>
                <a:off x="6877049" y="452437"/>
                <a:ext cx="1442084" cy="1434465"/>
              </a:xfrm>
              <a:custGeom>
                <a:avLst/>
                <a:gdLst>
                  <a:gd name="connsiteX0" fmla="*/ 1058228 w 1442084"/>
                  <a:gd name="connsiteY0" fmla="*/ 1434465 h 1434465"/>
                  <a:gd name="connsiteX1" fmla="*/ 721995 w 1442084"/>
                  <a:gd name="connsiteY1" fmla="*/ 1434465 h 1434465"/>
                  <a:gd name="connsiteX2" fmla="*/ 424815 w 1442084"/>
                  <a:gd name="connsiteY2" fmla="*/ 1434465 h 1434465"/>
                  <a:gd name="connsiteX3" fmla="*/ 128588 w 1442084"/>
                  <a:gd name="connsiteY3" fmla="*/ 1434465 h 1434465"/>
                  <a:gd name="connsiteX4" fmla="*/ 79058 w 1442084"/>
                  <a:gd name="connsiteY4" fmla="*/ 1423988 h 1434465"/>
                  <a:gd name="connsiteX5" fmla="*/ 38100 w 1442084"/>
                  <a:gd name="connsiteY5" fmla="*/ 1396365 h 1434465"/>
                  <a:gd name="connsiteX6" fmla="*/ 10478 w 1442084"/>
                  <a:gd name="connsiteY6" fmla="*/ 1355407 h 1434465"/>
                  <a:gd name="connsiteX7" fmla="*/ 0 w 1442084"/>
                  <a:gd name="connsiteY7" fmla="*/ 1305878 h 1434465"/>
                  <a:gd name="connsiteX8" fmla="*/ 0 w 1442084"/>
                  <a:gd name="connsiteY8" fmla="*/ 1011555 h 1434465"/>
                  <a:gd name="connsiteX9" fmla="*/ 0 w 1442084"/>
                  <a:gd name="connsiteY9" fmla="*/ 717232 h 1434465"/>
                  <a:gd name="connsiteX10" fmla="*/ 0 w 1442084"/>
                  <a:gd name="connsiteY10" fmla="*/ 422910 h 1434465"/>
                  <a:gd name="connsiteX11" fmla="*/ 0 w 1442084"/>
                  <a:gd name="connsiteY11" fmla="*/ 128588 h 1434465"/>
                  <a:gd name="connsiteX12" fmla="*/ 10478 w 1442084"/>
                  <a:gd name="connsiteY12" fmla="*/ 79058 h 1434465"/>
                  <a:gd name="connsiteX13" fmla="*/ 38100 w 1442084"/>
                  <a:gd name="connsiteY13" fmla="*/ 38100 h 1434465"/>
                  <a:gd name="connsiteX14" fmla="*/ 79058 w 1442084"/>
                  <a:gd name="connsiteY14" fmla="*/ 10478 h 1434465"/>
                  <a:gd name="connsiteX15" fmla="*/ 128588 w 1442084"/>
                  <a:gd name="connsiteY15" fmla="*/ 0 h 1434465"/>
                  <a:gd name="connsiteX16" fmla="*/ 424815 w 1442084"/>
                  <a:gd name="connsiteY16" fmla="*/ 0 h 1434465"/>
                  <a:gd name="connsiteX17" fmla="*/ 721043 w 1442084"/>
                  <a:gd name="connsiteY17" fmla="*/ 0 h 1434465"/>
                  <a:gd name="connsiteX18" fmla="*/ 1017270 w 1442084"/>
                  <a:gd name="connsiteY18" fmla="*/ 0 h 1434465"/>
                  <a:gd name="connsiteX19" fmla="*/ 1313498 w 1442084"/>
                  <a:gd name="connsiteY19" fmla="*/ 0 h 1434465"/>
                  <a:gd name="connsiteX20" fmla="*/ 1363028 w 1442084"/>
                  <a:gd name="connsiteY20" fmla="*/ 10478 h 1434465"/>
                  <a:gd name="connsiteX21" fmla="*/ 1403985 w 1442084"/>
                  <a:gd name="connsiteY21" fmla="*/ 38100 h 1434465"/>
                  <a:gd name="connsiteX22" fmla="*/ 1431608 w 1442084"/>
                  <a:gd name="connsiteY22" fmla="*/ 79058 h 1434465"/>
                  <a:gd name="connsiteX23" fmla="*/ 1442085 w 1442084"/>
                  <a:gd name="connsiteY23" fmla="*/ 128588 h 1434465"/>
                  <a:gd name="connsiteX24" fmla="*/ 1442085 w 1442084"/>
                  <a:gd name="connsiteY24" fmla="*/ 422910 h 1434465"/>
                  <a:gd name="connsiteX25" fmla="*/ 1442085 w 1442084"/>
                  <a:gd name="connsiteY25" fmla="*/ 717232 h 1434465"/>
                  <a:gd name="connsiteX26" fmla="*/ 1442085 w 1442084"/>
                  <a:gd name="connsiteY26" fmla="*/ 815340 h 143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2084" h="1434465">
                    <a:moveTo>
                      <a:pt x="1058228" y="1434465"/>
                    </a:moveTo>
                    <a:lnTo>
                      <a:pt x="721995" y="1434465"/>
                    </a:lnTo>
                    <a:lnTo>
                      <a:pt x="424815" y="1434465"/>
                    </a:lnTo>
                    <a:lnTo>
                      <a:pt x="128588" y="1434465"/>
                    </a:lnTo>
                    <a:cubicBezTo>
                      <a:pt x="111443" y="1434465"/>
                      <a:pt x="94297" y="1430655"/>
                      <a:pt x="79058" y="1423988"/>
                    </a:cubicBezTo>
                    <a:cubicBezTo>
                      <a:pt x="63818" y="1417320"/>
                      <a:pt x="49530" y="1407795"/>
                      <a:pt x="38100" y="1396365"/>
                    </a:cubicBezTo>
                    <a:cubicBezTo>
                      <a:pt x="26670" y="1384935"/>
                      <a:pt x="17145" y="1370648"/>
                      <a:pt x="10478" y="1355407"/>
                    </a:cubicBezTo>
                    <a:cubicBezTo>
                      <a:pt x="3810" y="1340168"/>
                      <a:pt x="0" y="1323023"/>
                      <a:pt x="0" y="1305878"/>
                    </a:cubicBezTo>
                    <a:lnTo>
                      <a:pt x="0" y="1011555"/>
                    </a:lnTo>
                    <a:lnTo>
                      <a:pt x="0" y="717232"/>
                    </a:lnTo>
                    <a:lnTo>
                      <a:pt x="0" y="422910"/>
                    </a:lnTo>
                    <a:lnTo>
                      <a:pt x="0" y="128588"/>
                    </a:lnTo>
                    <a:cubicBezTo>
                      <a:pt x="0" y="111442"/>
                      <a:pt x="3810" y="94297"/>
                      <a:pt x="10478" y="79058"/>
                    </a:cubicBezTo>
                    <a:cubicBezTo>
                      <a:pt x="17145" y="63817"/>
                      <a:pt x="26670" y="50483"/>
                      <a:pt x="38100" y="38100"/>
                    </a:cubicBezTo>
                    <a:cubicBezTo>
                      <a:pt x="49530" y="25717"/>
                      <a:pt x="63818" y="17145"/>
                      <a:pt x="79058" y="10478"/>
                    </a:cubicBezTo>
                    <a:cubicBezTo>
                      <a:pt x="94297" y="3810"/>
                      <a:pt x="111443" y="0"/>
                      <a:pt x="128588" y="0"/>
                    </a:cubicBezTo>
                    <a:lnTo>
                      <a:pt x="424815" y="0"/>
                    </a:lnTo>
                    <a:lnTo>
                      <a:pt x="721043" y="0"/>
                    </a:lnTo>
                    <a:lnTo>
                      <a:pt x="1017270" y="0"/>
                    </a:lnTo>
                    <a:lnTo>
                      <a:pt x="1313498" y="0"/>
                    </a:lnTo>
                    <a:cubicBezTo>
                      <a:pt x="1330642" y="0"/>
                      <a:pt x="1347788" y="3810"/>
                      <a:pt x="1363028" y="10478"/>
                    </a:cubicBezTo>
                    <a:cubicBezTo>
                      <a:pt x="1378267" y="17145"/>
                      <a:pt x="1392555" y="26670"/>
                      <a:pt x="1403985" y="38100"/>
                    </a:cubicBezTo>
                    <a:cubicBezTo>
                      <a:pt x="1415415" y="49530"/>
                      <a:pt x="1424940" y="63817"/>
                      <a:pt x="1431608" y="79058"/>
                    </a:cubicBezTo>
                    <a:cubicBezTo>
                      <a:pt x="1438275" y="94297"/>
                      <a:pt x="1442085" y="111442"/>
                      <a:pt x="1442085" y="128588"/>
                    </a:cubicBezTo>
                    <a:lnTo>
                      <a:pt x="1442085" y="422910"/>
                    </a:lnTo>
                    <a:lnTo>
                      <a:pt x="1442085" y="717232"/>
                    </a:lnTo>
                    <a:lnTo>
                      <a:pt x="1442085" y="815340"/>
                    </a:lnTo>
                  </a:path>
                </a:pathLst>
              </a:custGeom>
              <a:grpFill/>
              <a:ln w="9525" cap="flat">
                <a:noFill/>
                <a:prstDash val="solid"/>
                <a:miter/>
              </a:ln>
            </p:spPr>
            <p:txBody>
              <a:bodyPr rtlCol="0" anchor="ctr"/>
              <a:lstStyle/>
              <a:p>
                <a:endParaRPr lang="en-US" sz="2000"/>
              </a:p>
            </p:txBody>
          </p:sp>
          <p:sp>
            <p:nvSpPr>
              <p:cNvPr id="14" name="Freeform 48">
                <a:extLst>
                  <a:ext uri="{FF2B5EF4-FFF2-40B4-BE49-F238E27FC236}">
                    <a16:creationId xmlns:a16="http://schemas.microsoft.com/office/drawing/2014/main" id="{50D524AE-856A-882A-03A3-F6067020B860}"/>
                  </a:ext>
                </a:extLst>
              </p:cNvPr>
              <p:cNvSpPr/>
              <p:nvPr/>
            </p:nvSpPr>
            <p:spPr>
              <a:xfrm>
                <a:off x="7807240" y="1268730"/>
                <a:ext cx="512847" cy="618172"/>
              </a:xfrm>
              <a:custGeom>
                <a:avLst/>
                <a:gdLst>
                  <a:gd name="connsiteX0" fmla="*/ 61362 w 512847"/>
                  <a:gd name="connsiteY0" fmla="*/ 200977 h 618172"/>
                  <a:gd name="connsiteX1" fmla="*/ 56600 w 512847"/>
                  <a:gd name="connsiteY1" fmla="*/ 449580 h 618172"/>
                  <a:gd name="connsiteX2" fmla="*/ 128037 w 512847"/>
                  <a:gd name="connsiteY2" fmla="*/ 618172 h 618172"/>
                  <a:gd name="connsiteX3" fmla="*/ 512848 w 512847"/>
                  <a:gd name="connsiteY3" fmla="*/ 0 h 618172"/>
                  <a:gd name="connsiteX4" fmla="*/ 512848 w 512847"/>
                  <a:gd name="connsiteY4" fmla="*/ 0 h 618172"/>
                  <a:gd name="connsiteX5" fmla="*/ 61362 w 512847"/>
                  <a:gd name="connsiteY5" fmla="*/ 200977 h 61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2847" h="618172">
                    <a:moveTo>
                      <a:pt x="61362" y="200977"/>
                    </a:moveTo>
                    <a:cubicBezTo>
                      <a:pt x="-45318" y="249555"/>
                      <a:pt x="9928" y="339090"/>
                      <a:pt x="56600" y="449580"/>
                    </a:cubicBezTo>
                    <a:lnTo>
                      <a:pt x="128037" y="618172"/>
                    </a:lnTo>
                    <a:lnTo>
                      <a:pt x="512848" y="0"/>
                    </a:lnTo>
                    <a:lnTo>
                      <a:pt x="512848" y="0"/>
                    </a:lnTo>
                    <a:lnTo>
                      <a:pt x="61362" y="200977"/>
                    </a:lnTo>
                    <a:close/>
                  </a:path>
                </a:pathLst>
              </a:custGeom>
              <a:grpFill/>
              <a:ln w="9525" cap="flat">
                <a:noFill/>
                <a:prstDash val="solid"/>
                <a:miter/>
              </a:ln>
            </p:spPr>
            <p:txBody>
              <a:bodyPr rtlCol="0" anchor="ctr"/>
              <a:lstStyle/>
              <a:p>
                <a:endParaRPr lang="en-US" sz="2000"/>
              </a:p>
            </p:txBody>
          </p:sp>
        </p:grpSp>
        <p:sp>
          <p:nvSpPr>
            <p:cNvPr id="28" name="Shape 293">
              <a:extLst>
                <a:ext uri="{FF2B5EF4-FFF2-40B4-BE49-F238E27FC236}">
                  <a16:creationId xmlns:a16="http://schemas.microsoft.com/office/drawing/2014/main" id="{7BE2DB46-6AC3-1C4C-3233-1B1E431FA2A5}"/>
                </a:ext>
              </a:extLst>
            </p:cNvPr>
            <p:cNvSpPr/>
            <p:nvPr/>
          </p:nvSpPr>
          <p:spPr>
            <a:xfrm>
              <a:off x="3067050" y="3678276"/>
              <a:ext cx="1804744" cy="519112"/>
            </a:xfrm>
            <a:prstGeom prst="flowChartProcess">
              <a:avLst/>
            </a:prstGeom>
            <a:grpFill/>
            <a:ln>
              <a:noFill/>
            </a:ln>
          </p:spPr>
          <p:txBody>
            <a:bodyPr lIns="91425" tIns="45700" rIns="91425" bIns="45700" anchor="ctr" anchorCtr="0">
              <a:noAutofit/>
            </a:bodyPr>
            <a:lstStyle/>
            <a:p>
              <a:pPr algn="ctr">
                <a:buClr>
                  <a:schemeClr val="dk1"/>
                </a:buClr>
                <a:buSzPct val="25000"/>
              </a:pPr>
              <a:r>
                <a:rPr lang="en-US" sz="2000" dirty="0">
                  <a:solidFill>
                    <a:schemeClr val="dk1"/>
                  </a:solidFill>
                </a:rPr>
                <a:t>Technical standards for interoperability with other existing </a:t>
              </a:r>
            </a:p>
            <a:p>
              <a:pPr algn="ctr">
                <a:buClr>
                  <a:schemeClr val="dk1"/>
                </a:buClr>
                <a:buSzPct val="25000"/>
              </a:pPr>
              <a:r>
                <a:rPr lang="en-US" sz="2000" dirty="0">
                  <a:solidFill>
                    <a:schemeClr val="dk1"/>
                  </a:solidFill>
                </a:rPr>
                <a:t>systems</a:t>
              </a:r>
            </a:p>
            <a:p>
              <a:pPr marL="0" marR="0" lvl="0" indent="0" algn="ctr" rtl="0">
                <a:lnSpc>
                  <a:spcPct val="100000"/>
                </a:lnSpc>
                <a:spcBef>
                  <a:spcPts val="0"/>
                </a:spcBef>
                <a:spcAft>
                  <a:spcPts val="0"/>
                </a:spcAft>
                <a:buClr>
                  <a:schemeClr val="dk1"/>
                </a:buClr>
                <a:buSzPct val="25000"/>
                <a:buFont typeface="Arial"/>
                <a:buNone/>
              </a:pPr>
              <a:r>
                <a:rPr lang="en-US" sz="2000" b="0" i="0" u="none" dirty="0">
                  <a:solidFill>
                    <a:schemeClr val="dk1"/>
                  </a:solidFill>
                  <a:latin typeface="Arial"/>
                  <a:ea typeface="Arial"/>
                  <a:cs typeface="Arial"/>
                  <a:sym typeface="Arial"/>
                </a:rPr>
                <a:t> </a:t>
              </a:r>
            </a:p>
          </p:txBody>
        </p:sp>
      </p:grpSp>
      <p:grpSp>
        <p:nvGrpSpPr>
          <p:cNvPr id="36" name="Group 35">
            <a:extLst>
              <a:ext uri="{FF2B5EF4-FFF2-40B4-BE49-F238E27FC236}">
                <a16:creationId xmlns:a16="http://schemas.microsoft.com/office/drawing/2014/main" id="{794CF012-DE6B-710D-83F7-7F7365A2FD28}"/>
              </a:ext>
            </a:extLst>
          </p:cNvPr>
          <p:cNvGrpSpPr/>
          <p:nvPr/>
        </p:nvGrpSpPr>
        <p:grpSpPr>
          <a:xfrm>
            <a:off x="4982309" y="2852535"/>
            <a:ext cx="2318330" cy="2237347"/>
            <a:chOff x="5053241" y="2932112"/>
            <a:chExt cx="2157115" cy="1920195"/>
          </a:xfrm>
          <a:solidFill>
            <a:schemeClr val="accent3">
              <a:lumMod val="40000"/>
              <a:lumOff val="60000"/>
            </a:schemeClr>
          </a:solidFill>
        </p:grpSpPr>
        <p:grpSp>
          <p:nvGrpSpPr>
            <p:cNvPr id="16" name="Group 15">
              <a:extLst>
                <a:ext uri="{FF2B5EF4-FFF2-40B4-BE49-F238E27FC236}">
                  <a16:creationId xmlns:a16="http://schemas.microsoft.com/office/drawing/2014/main" id="{CFA3B83D-2279-09D8-6B2B-6FC774A3FBCC}"/>
                </a:ext>
              </a:extLst>
            </p:cNvPr>
            <p:cNvGrpSpPr/>
            <p:nvPr/>
          </p:nvGrpSpPr>
          <p:grpSpPr>
            <a:xfrm>
              <a:off x="5053241" y="2932112"/>
              <a:ext cx="2157115" cy="1920195"/>
              <a:chOff x="6877049" y="452437"/>
              <a:chExt cx="1443038" cy="1434465"/>
            </a:xfrm>
            <a:grpFill/>
          </p:grpSpPr>
          <p:sp>
            <p:nvSpPr>
              <p:cNvPr id="17" name="Freeform 51">
                <a:extLst>
                  <a:ext uri="{FF2B5EF4-FFF2-40B4-BE49-F238E27FC236}">
                    <a16:creationId xmlns:a16="http://schemas.microsoft.com/office/drawing/2014/main" id="{53475E88-7751-6FB4-B34A-3059642B35D5}"/>
                  </a:ext>
                </a:extLst>
              </p:cNvPr>
              <p:cNvSpPr/>
              <p:nvPr/>
            </p:nvSpPr>
            <p:spPr>
              <a:xfrm>
                <a:off x="6877049" y="452437"/>
                <a:ext cx="1442084" cy="1434465"/>
              </a:xfrm>
              <a:custGeom>
                <a:avLst/>
                <a:gdLst>
                  <a:gd name="connsiteX0" fmla="*/ 1058228 w 1442084"/>
                  <a:gd name="connsiteY0" fmla="*/ 1434465 h 1434465"/>
                  <a:gd name="connsiteX1" fmla="*/ 721995 w 1442084"/>
                  <a:gd name="connsiteY1" fmla="*/ 1434465 h 1434465"/>
                  <a:gd name="connsiteX2" fmla="*/ 424815 w 1442084"/>
                  <a:gd name="connsiteY2" fmla="*/ 1434465 h 1434465"/>
                  <a:gd name="connsiteX3" fmla="*/ 128588 w 1442084"/>
                  <a:gd name="connsiteY3" fmla="*/ 1434465 h 1434465"/>
                  <a:gd name="connsiteX4" fmla="*/ 79058 w 1442084"/>
                  <a:gd name="connsiteY4" fmla="*/ 1423988 h 1434465"/>
                  <a:gd name="connsiteX5" fmla="*/ 38100 w 1442084"/>
                  <a:gd name="connsiteY5" fmla="*/ 1396365 h 1434465"/>
                  <a:gd name="connsiteX6" fmla="*/ 10478 w 1442084"/>
                  <a:gd name="connsiteY6" fmla="*/ 1355407 h 1434465"/>
                  <a:gd name="connsiteX7" fmla="*/ 0 w 1442084"/>
                  <a:gd name="connsiteY7" fmla="*/ 1305878 h 1434465"/>
                  <a:gd name="connsiteX8" fmla="*/ 0 w 1442084"/>
                  <a:gd name="connsiteY8" fmla="*/ 1011555 h 1434465"/>
                  <a:gd name="connsiteX9" fmla="*/ 0 w 1442084"/>
                  <a:gd name="connsiteY9" fmla="*/ 717232 h 1434465"/>
                  <a:gd name="connsiteX10" fmla="*/ 0 w 1442084"/>
                  <a:gd name="connsiteY10" fmla="*/ 422910 h 1434465"/>
                  <a:gd name="connsiteX11" fmla="*/ 0 w 1442084"/>
                  <a:gd name="connsiteY11" fmla="*/ 128588 h 1434465"/>
                  <a:gd name="connsiteX12" fmla="*/ 10478 w 1442084"/>
                  <a:gd name="connsiteY12" fmla="*/ 79058 h 1434465"/>
                  <a:gd name="connsiteX13" fmla="*/ 38100 w 1442084"/>
                  <a:gd name="connsiteY13" fmla="*/ 38100 h 1434465"/>
                  <a:gd name="connsiteX14" fmla="*/ 79058 w 1442084"/>
                  <a:gd name="connsiteY14" fmla="*/ 10478 h 1434465"/>
                  <a:gd name="connsiteX15" fmla="*/ 128588 w 1442084"/>
                  <a:gd name="connsiteY15" fmla="*/ 0 h 1434465"/>
                  <a:gd name="connsiteX16" fmla="*/ 424815 w 1442084"/>
                  <a:gd name="connsiteY16" fmla="*/ 0 h 1434465"/>
                  <a:gd name="connsiteX17" fmla="*/ 721043 w 1442084"/>
                  <a:gd name="connsiteY17" fmla="*/ 0 h 1434465"/>
                  <a:gd name="connsiteX18" fmla="*/ 1017270 w 1442084"/>
                  <a:gd name="connsiteY18" fmla="*/ 0 h 1434465"/>
                  <a:gd name="connsiteX19" fmla="*/ 1313498 w 1442084"/>
                  <a:gd name="connsiteY19" fmla="*/ 0 h 1434465"/>
                  <a:gd name="connsiteX20" fmla="*/ 1363028 w 1442084"/>
                  <a:gd name="connsiteY20" fmla="*/ 10478 h 1434465"/>
                  <a:gd name="connsiteX21" fmla="*/ 1403985 w 1442084"/>
                  <a:gd name="connsiteY21" fmla="*/ 38100 h 1434465"/>
                  <a:gd name="connsiteX22" fmla="*/ 1431608 w 1442084"/>
                  <a:gd name="connsiteY22" fmla="*/ 79058 h 1434465"/>
                  <a:gd name="connsiteX23" fmla="*/ 1442085 w 1442084"/>
                  <a:gd name="connsiteY23" fmla="*/ 128588 h 1434465"/>
                  <a:gd name="connsiteX24" fmla="*/ 1442085 w 1442084"/>
                  <a:gd name="connsiteY24" fmla="*/ 422910 h 1434465"/>
                  <a:gd name="connsiteX25" fmla="*/ 1442085 w 1442084"/>
                  <a:gd name="connsiteY25" fmla="*/ 717232 h 1434465"/>
                  <a:gd name="connsiteX26" fmla="*/ 1442085 w 1442084"/>
                  <a:gd name="connsiteY26" fmla="*/ 815340 h 143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2084" h="1434465">
                    <a:moveTo>
                      <a:pt x="1058228" y="1434465"/>
                    </a:moveTo>
                    <a:lnTo>
                      <a:pt x="721995" y="1434465"/>
                    </a:lnTo>
                    <a:lnTo>
                      <a:pt x="424815" y="1434465"/>
                    </a:lnTo>
                    <a:lnTo>
                      <a:pt x="128588" y="1434465"/>
                    </a:lnTo>
                    <a:cubicBezTo>
                      <a:pt x="111443" y="1434465"/>
                      <a:pt x="94297" y="1430655"/>
                      <a:pt x="79058" y="1423988"/>
                    </a:cubicBezTo>
                    <a:cubicBezTo>
                      <a:pt x="63818" y="1417320"/>
                      <a:pt x="49530" y="1407795"/>
                      <a:pt x="38100" y="1396365"/>
                    </a:cubicBezTo>
                    <a:cubicBezTo>
                      <a:pt x="26670" y="1384935"/>
                      <a:pt x="17145" y="1370648"/>
                      <a:pt x="10478" y="1355407"/>
                    </a:cubicBezTo>
                    <a:cubicBezTo>
                      <a:pt x="3810" y="1340168"/>
                      <a:pt x="0" y="1323023"/>
                      <a:pt x="0" y="1305878"/>
                    </a:cubicBezTo>
                    <a:lnTo>
                      <a:pt x="0" y="1011555"/>
                    </a:lnTo>
                    <a:lnTo>
                      <a:pt x="0" y="717232"/>
                    </a:lnTo>
                    <a:lnTo>
                      <a:pt x="0" y="422910"/>
                    </a:lnTo>
                    <a:lnTo>
                      <a:pt x="0" y="128588"/>
                    </a:lnTo>
                    <a:cubicBezTo>
                      <a:pt x="0" y="111442"/>
                      <a:pt x="3810" y="94297"/>
                      <a:pt x="10478" y="79058"/>
                    </a:cubicBezTo>
                    <a:cubicBezTo>
                      <a:pt x="17145" y="63817"/>
                      <a:pt x="26670" y="50483"/>
                      <a:pt x="38100" y="38100"/>
                    </a:cubicBezTo>
                    <a:cubicBezTo>
                      <a:pt x="49530" y="25717"/>
                      <a:pt x="63818" y="17145"/>
                      <a:pt x="79058" y="10478"/>
                    </a:cubicBezTo>
                    <a:cubicBezTo>
                      <a:pt x="94297" y="3810"/>
                      <a:pt x="111443" y="0"/>
                      <a:pt x="128588" y="0"/>
                    </a:cubicBezTo>
                    <a:lnTo>
                      <a:pt x="424815" y="0"/>
                    </a:lnTo>
                    <a:lnTo>
                      <a:pt x="721043" y="0"/>
                    </a:lnTo>
                    <a:lnTo>
                      <a:pt x="1017270" y="0"/>
                    </a:lnTo>
                    <a:lnTo>
                      <a:pt x="1313498" y="0"/>
                    </a:lnTo>
                    <a:cubicBezTo>
                      <a:pt x="1330642" y="0"/>
                      <a:pt x="1347788" y="3810"/>
                      <a:pt x="1363028" y="10478"/>
                    </a:cubicBezTo>
                    <a:cubicBezTo>
                      <a:pt x="1378267" y="17145"/>
                      <a:pt x="1392555" y="26670"/>
                      <a:pt x="1403985" y="38100"/>
                    </a:cubicBezTo>
                    <a:cubicBezTo>
                      <a:pt x="1415415" y="49530"/>
                      <a:pt x="1424940" y="63817"/>
                      <a:pt x="1431608" y="79058"/>
                    </a:cubicBezTo>
                    <a:cubicBezTo>
                      <a:pt x="1438275" y="94297"/>
                      <a:pt x="1442085" y="111442"/>
                      <a:pt x="1442085" y="128588"/>
                    </a:cubicBezTo>
                    <a:lnTo>
                      <a:pt x="1442085" y="422910"/>
                    </a:lnTo>
                    <a:lnTo>
                      <a:pt x="1442085" y="717232"/>
                    </a:lnTo>
                    <a:lnTo>
                      <a:pt x="1442085" y="815340"/>
                    </a:lnTo>
                  </a:path>
                </a:pathLst>
              </a:custGeom>
              <a:grpFill/>
              <a:ln w="9525" cap="flat">
                <a:noFill/>
                <a:prstDash val="solid"/>
                <a:miter/>
              </a:ln>
            </p:spPr>
            <p:txBody>
              <a:bodyPr rtlCol="0" anchor="ctr"/>
              <a:lstStyle/>
              <a:p>
                <a:endParaRPr lang="en-US" sz="2000"/>
              </a:p>
            </p:txBody>
          </p:sp>
          <p:sp>
            <p:nvSpPr>
              <p:cNvPr id="18" name="Freeform 52">
                <a:extLst>
                  <a:ext uri="{FF2B5EF4-FFF2-40B4-BE49-F238E27FC236}">
                    <a16:creationId xmlns:a16="http://schemas.microsoft.com/office/drawing/2014/main" id="{8D749983-057E-94BD-A2C1-499887461A17}"/>
                  </a:ext>
                </a:extLst>
              </p:cNvPr>
              <p:cNvSpPr/>
              <p:nvPr/>
            </p:nvSpPr>
            <p:spPr>
              <a:xfrm>
                <a:off x="7807240" y="1268730"/>
                <a:ext cx="512847" cy="618172"/>
              </a:xfrm>
              <a:custGeom>
                <a:avLst/>
                <a:gdLst>
                  <a:gd name="connsiteX0" fmla="*/ 61362 w 512847"/>
                  <a:gd name="connsiteY0" fmla="*/ 200977 h 618172"/>
                  <a:gd name="connsiteX1" fmla="*/ 56600 w 512847"/>
                  <a:gd name="connsiteY1" fmla="*/ 449580 h 618172"/>
                  <a:gd name="connsiteX2" fmla="*/ 128037 w 512847"/>
                  <a:gd name="connsiteY2" fmla="*/ 618172 h 618172"/>
                  <a:gd name="connsiteX3" fmla="*/ 512848 w 512847"/>
                  <a:gd name="connsiteY3" fmla="*/ 0 h 618172"/>
                  <a:gd name="connsiteX4" fmla="*/ 512848 w 512847"/>
                  <a:gd name="connsiteY4" fmla="*/ 0 h 618172"/>
                  <a:gd name="connsiteX5" fmla="*/ 61362 w 512847"/>
                  <a:gd name="connsiteY5" fmla="*/ 200977 h 61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2847" h="618172">
                    <a:moveTo>
                      <a:pt x="61362" y="200977"/>
                    </a:moveTo>
                    <a:cubicBezTo>
                      <a:pt x="-45318" y="249555"/>
                      <a:pt x="9928" y="339090"/>
                      <a:pt x="56600" y="449580"/>
                    </a:cubicBezTo>
                    <a:lnTo>
                      <a:pt x="128037" y="618172"/>
                    </a:lnTo>
                    <a:lnTo>
                      <a:pt x="512848" y="0"/>
                    </a:lnTo>
                    <a:lnTo>
                      <a:pt x="512848" y="0"/>
                    </a:lnTo>
                    <a:lnTo>
                      <a:pt x="61362" y="200977"/>
                    </a:lnTo>
                    <a:close/>
                  </a:path>
                </a:pathLst>
              </a:custGeom>
              <a:grpFill/>
              <a:ln w="9525" cap="flat">
                <a:noFill/>
                <a:prstDash val="solid"/>
                <a:miter/>
              </a:ln>
            </p:spPr>
            <p:txBody>
              <a:bodyPr rtlCol="0" anchor="ctr"/>
              <a:lstStyle/>
              <a:p>
                <a:endParaRPr lang="en-US" sz="2000"/>
              </a:p>
            </p:txBody>
          </p:sp>
        </p:grpSp>
        <p:sp>
          <p:nvSpPr>
            <p:cNvPr id="29" name="Shape 296">
              <a:extLst>
                <a:ext uri="{FF2B5EF4-FFF2-40B4-BE49-F238E27FC236}">
                  <a16:creationId xmlns:a16="http://schemas.microsoft.com/office/drawing/2014/main" id="{01C86DC8-082B-EB95-5438-C0C22334277B}"/>
                </a:ext>
              </a:extLst>
            </p:cNvPr>
            <p:cNvSpPr/>
            <p:nvPr/>
          </p:nvSpPr>
          <p:spPr>
            <a:xfrm>
              <a:off x="5060039" y="3278590"/>
              <a:ext cx="1930394" cy="519112"/>
            </a:xfrm>
            <a:prstGeom prst="flowChartProcess">
              <a:avLst/>
            </a:prstGeom>
            <a:grp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dirty="0">
                  <a:solidFill>
                    <a:schemeClr val="dk1"/>
                  </a:solidFill>
                </a:rPr>
                <a:t>Security</a:t>
              </a:r>
            </a:p>
          </p:txBody>
        </p:sp>
      </p:grpSp>
      <p:grpSp>
        <p:nvGrpSpPr>
          <p:cNvPr id="37" name="Group 36">
            <a:extLst>
              <a:ext uri="{FF2B5EF4-FFF2-40B4-BE49-F238E27FC236}">
                <a16:creationId xmlns:a16="http://schemas.microsoft.com/office/drawing/2014/main" id="{95E5F0CF-A0B0-8158-6611-CBB08140386A}"/>
              </a:ext>
            </a:extLst>
          </p:cNvPr>
          <p:cNvGrpSpPr/>
          <p:nvPr/>
        </p:nvGrpSpPr>
        <p:grpSpPr>
          <a:xfrm>
            <a:off x="7215213" y="2852535"/>
            <a:ext cx="2315425" cy="2237347"/>
            <a:chOff x="7110641" y="2932112"/>
            <a:chExt cx="2154412" cy="1920195"/>
          </a:xfrm>
          <a:solidFill>
            <a:schemeClr val="accent4">
              <a:lumMod val="40000"/>
              <a:lumOff val="60000"/>
            </a:schemeClr>
          </a:solidFill>
        </p:grpSpPr>
        <p:grpSp>
          <p:nvGrpSpPr>
            <p:cNvPr id="20" name="Group 19">
              <a:extLst>
                <a:ext uri="{FF2B5EF4-FFF2-40B4-BE49-F238E27FC236}">
                  <a16:creationId xmlns:a16="http://schemas.microsoft.com/office/drawing/2014/main" id="{A7D389C0-EDC1-B5F1-7971-4E09F0361E26}"/>
                </a:ext>
              </a:extLst>
            </p:cNvPr>
            <p:cNvGrpSpPr/>
            <p:nvPr/>
          </p:nvGrpSpPr>
          <p:grpSpPr>
            <a:xfrm>
              <a:off x="7110641" y="2932112"/>
              <a:ext cx="2154412" cy="1920195"/>
              <a:chOff x="6877049" y="452437"/>
              <a:chExt cx="1443038" cy="1434465"/>
            </a:xfrm>
            <a:grpFill/>
          </p:grpSpPr>
          <p:sp>
            <p:nvSpPr>
              <p:cNvPr id="21" name="Freeform 55">
                <a:extLst>
                  <a:ext uri="{FF2B5EF4-FFF2-40B4-BE49-F238E27FC236}">
                    <a16:creationId xmlns:a16="http://schemas.microsoft.com/office/drawing/2014/main" id="{843C326B-7F79-836F-A802-5A38EE6CC602}"/>
                  </a:ext>
                </a:extLst>
              </p:cNvPr>
              <p:cNvSpPr/>
              <p:nvPr/>
            </p:nvSpPr>
            <p:spPr>
              <a:xfrm>
                <a:off x="6877049" y="452437"/>
                <a:ext cx="1442084" cy="1434465"/>
              </a:xfrm>
              <a:custGeom>
                <a:avLst/>
                <a:gdLst>
                  <a:gd name="connsiteX0" fmla="*/ 1058228 w 1442084"/>
                  <a:gd name="connsiteY0" fmla="*/ 1434465 h 1434465"/>
                  <a:gd name="connsiteX1" fmla="*/ 721995 w 1442084"/>
                  <a:gd name="connsiteY1" fmla="*/ 1434465 h 1434465"/>
                  <a:gd name="connsiteX2" fmla="*/ 424815 w 1442084"/>
                  <a:gd name="connsiteY2" fmla="*/ 1434465 h 1434465"/>
                  <a:gd name="connsiteX3" fmla="*/ 128588 w 1442084"/>
                  <a:gd name="connsiteY3" fmla="*/ 1434465 h 1434465"/>
                  <a:gd name="connsiteX4" fmla="*/ 79058 w 1442084"/>
                  <a:gd name="connsiteY4" fmla="*/ 1423988 h 1434465"/>
                  <a:gd name="connsiteX5" fmla="*/ 38100 w 1442084"/>
                  <a:gd name="connsiteY5" fmla="*/ 1396365 h 1434465"/>
                  <a:gd name="connsiteX6" fmla="*/ 10478 w 1442084"/>
                  <a:gd name="connsiteY6" fmla="*/ 1355407 h 1434465"/>
                  <a:gd name="connsiteX7" fmla="*/ 0 w 1442084"/>
                  <a:gd name="connsiteY7" fmla="*/ 1305878 h 1434465"/>
                  <a:gd name="connsiteX8" fmla="*/ 0 w 1442084"/>
                  <a:gd name="connsiteY8" fmla="*/ 1011555 h 1434465"/>
                  <a:gd name="connsiteX9" fmla="*/ 0 w 1442084"/>
                  <a:gd name="connsiteY9" fmla="*/ 717232 h 1434465"/>
                  <a:gd name="connsiteX10" fmla="*/ 0 w 1442084"/>
                  <a:gd name="connsiteY10" fmla="*/ 422910 h 1434465"/>
                  <a:gd name="connsiteX11" fmla="*/ 0 w 1442084"/>
                  <a:gd name="connsiteY11" fmla="*/ 128588 h 1434465"/>
                  <a:gd name="connsiteX12" fmla="*/ 10478 w 1442084"/>
                  <a:gd name="connsiteY12" fmla="*/ 79058 h 1434465"/>
                  <a:gd name="connsiteX13" fmla="*/ 38100 w 1442084"/>
                  <a:gd name="connsiteY13" fmla="*/ 38100 h 1434465"/>
                  <a:gd name="connsiteX14" fmla="*/ 79058 w 1442084"/>
                  <a:gd name="connsiteY14" fmla="*/ 10478 h 1434465"/>
                  <a:gd name="connsiteX15" fmla="*/ 128588 w 1442084"/>
                  <a:gd name="connsiteY15" fmla="*/ 0 h 1434465"/>
                  <a:gd name="connsiteX16" fmla="*/ 424815 w 1442084"/>
                  <a:gd name="connsiteY16" fmla="*/ 0 h 1434465"/>
                  <a:gd name="connsiteX17" fmla="*/ 721043 w 1442084"/>
                  <a:gd name="connsiteY17" fmla="*/ 0 h 1434465"/>
                  <a:gd name="connsiteX18" fmla="*/ 1017270 w 1442084"/>
                  <a:gd name="connsiteY18" fmla="*/ 0 h 1434465"/>
                  <a:gd name="connsiteX19" fmla="*/ 1313498 w 1442084"/>
                  <a:gd name="connsiteY19" fmla="*/ 0 h 1434465"/>
                  <a:gd name="connsiteX20" fmla="*/ 1363028 w 1442084"/>
                  <a:gd name="connsiteY20" fmla="*/ 10478 h 1434465"/>
                  <a:gd name="connsiteX21" fmla="*/ 1403985 w 1442084"/>
                  <a:gd name="connsiteY21" fmla="*/ 38100 h 1434465"/>
                  <a:gd name="connsiteX22" fmla="*/ 1431608 w 1442084"/>
                  <a:gd name="connsiteY22" fmla="*/ 79058 h 1434465"/>
                  <a:gd name="connsiteX23" fmla="*/ 1442085 w 1442084"/>
                  <a:gd name="connsiteY23" fmla="*/ 128588 h 1434465"/>
                  <a:gd name="connsiteX24" fmla="*/ 1442085 w 1442084"/>
                  <a:gd name="connsiteY24" fmla="*/ 422910 h 1434465"/>
                  <a:gd name="connsiteX25" fmla="*/ 1442085 w 1442084"/>
                  <a:gd name="connsiteY25" fmla="*/ 717232 h 1434465"/>
                  <a:gd name="connsiteX26" fmla="*/ 1442085 w 1442084"/>
                  <a:gd name="connsiteY26" fmla="*/ 815340 h 143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2084" h="1434465">
                    <a:moveTo>
                      <a:pt x="1058228" y="1434465"/>
                    </a:moveTo>
                    <a:lnTo>
                      <a:pt x="721995" y="1434465"/>
                    </a:lnTo>
                    <a:lnTo>
                      <a:pt x="424815" y="1434465"/>
                    </a:lnTo>
                    <a:lnTo>
                      <a:pt x="128588" y="1434465"/>
                    </a:lnTo>
                    <a:cubicBezTo>
                      <a:pt x="111443" y="1434465"/>
                      <a:pt x="94297" y="1430655"/>
                      <a:pt x="79058" y="1423988"/>
                    </a:cubicBezTo>
                    <a:cubicBezTo>
                      <a:pt x="63818" y="1417320"/>
                      <a:pt x="49530" y="1407795"/>
                      <a:pt x="38100" y="1396365"/>
                    </a:cubicBezTo>
                    <a:cubicBezTo>
                      <a:pt x="26670" y="1384935"/>
                      <a:pt x="17145" y="1370648"/>
                      <a:pt x="10478" y="1355407"/>
                    </a:cubicBezTo>
                    <a:cubicBezTo>
                      <a:pt x="3810" y="1340168"/>
                      <a:pt x="0" y="1323023"/>
                      <a:pt x="0" y="1305878"/>
                    </a:cubicBezTo>
                    <a:lnTo>
                      <a:pt x="0" y="1011555"/>
                    </a:lnTo>
                    <a:lnTo>
                      <a:pt x="0" y="717232"/>
                    </a:lnTo>
                    <a:lnTo>
                      <a:pt x="0" y="422910"/>
                    </a:lnTo>
                    <a:lnTo>
                      <a:pt x="0" y="128588"/>
                    </a:lnTo>
                    <a:cubicBezTo>
                      <a:pt x="0" y="111442"/>
                      <a:pt x="3810" y="94297"/>
                      <a:pt x="10478" y="79058"/>
                    </a:cubicBezTo>
                    <a:cubicBezTo>
                      <a:pt x="17145" y="63817"/>
                      <a:pt x="26670" y="50483"/>
                      <a:pt x="38100" y="38100"/>
                    </a:cubicBezTo>
                    <a:cubicBezTo>
                      <a:pt x="49530" y="25717"/>
                      <a:pt x="63818" y="17145"/>
                      <a:pt x="79058" y="10478"/>
                    </a:cubicBezTo>
                    <a:cubicBezTo>
                      <a:pt x="94297" y="3810"/>
                      <a:pt x="111443" y="0"/>
                      <a:pt x="128588" y="0"/>
                    </a:cubicBezTo>
                    <a:lnTo>
                      <a:pt x="424815" y="0"/>
                    </a:lnTo>
                    <a:lnTo>
                      <a:pt x="721043" y="0"/>
                    </a:lnTo>
                    <a:lnTo>
                      <a:pt x="1017270" y="0"/>
                    </a:lnTo>
                    <a:lnTo>
                      <a:pt x="1313498" y="0"/>
                    </a:lnTo>
                    <a:cubicBezTo>
                      <a:pt x="1330642" y="0"/>
                      <a:pt x="1347788" y="3810"/>
                      <a:pt x="1363028" y="10478"/>
                    </a:cubicBezTo>
                    <a:cubicBezTo>
                      <a:pt x="1378267" y="17145"/>
                      <a:pt x="1392555" y="26670"/>
                      <a:pt x="1403985" y="38100"/>
                    </a:cubicBezTo>
                    <a:cubicBezTo>
                      <a:pt x="1415415" y="49530"/>
                      <a:pt x="1424940" y="63817"/>
                      <a:pt x="1431608" y="79058"/>
                    </a:cubicBezTo>
                    <a:cubicBezTo>
                      <a:pt x="1438275" y="94297"/>
                      <a:pt x="1442085" y="111442"/>
                      <a:pt x="1442085" y="128588"/>
                    </a:cubicBezTo>
                    <a:lnTo>
                      <a:pt x="1442085" y="422910"/>
                    </a:lnTo>
                    <a:lnTo>
                      <a:pt x="1442085" y="717232"/>
                    </a:lnTo>
                    <a:lnTo>
                      <a:pt x="1442085" y="815340"/>
                    </a:lnTo>
                  </a:path>
                </a:pathLst>
              </a:custGeom>
              <a:grpFill/>
              <a:ln w="9525" cap="flat">
                <a:noFill/>
                <a:prstDash val="solid"/>
                <a:miter/>
              </a:ln>
            </p:spPr>
            <p:txBody>
              <a:bodyPr rtlCol="0" anchor="ctr"/>
              <a:lstStyle/>
              <a:p>
                <a:endParaRPr lang="en-US" sz="2000"/>
              </a:p>
            </p:txBody>
          </p:sp>
          <p:sp>
            <p:nvSpPr>
              <p:cNvPr id="22" name="Freeform 56">
                <a:extLst>
                  <a:ext uri="{FF2B5EF4-FFF2-40B4-BE49-F238E27FC236}">
                    <a16:creationId xmlns:a16="http://schemas.microsoft.com/office/drawing/2014/main" id="{72CDB5EF-B79D-BCBB-C79E-5FB63FD4370C}"/>
                  </a:ext>
                </a:extLst>
              </p:cNvPr>
              <p:cNvSpPr/>
              <p:nvPr/>
            </p:nvSpPr>
            <p:spPr>
              <a:xfrm>
                <a:off x="7807240" y="1268730"/>
                <a:ext cx="512847" cy="618172"/>
              </a:xfrm>
              <a:custGeom>
                <a:avLst/>
                <a:gdLst>
                  <a:gd name="connsiteX0" fmla="*/ 61362 w 512847"/>
                  <a:gd name="connsiteY0" fmla="*/ 200977 h 618172"/>
                  <a:gd name="connsiteX1" fmla="*/ 56600 w 512847"/>
                  <a:gd name="connsiteY1" fmla="*/ 449580 h 618172"/>
                  <a:gd name="connsiteX2" fmla="*/ 128037 w 512847"/>
                  <a:gd name="connsiteY2" fmla="*/ 618172 h 618172"/>
                  <a:gd name="connsiteX3" fmla="*/ 512848 w 512847"/>
                  <a:gd name="connsiteY3" fmla="*/ 0 h 618172"/>
                  <a:gd name="connsiteX4" fmla="*/ 512848 w 512847"/>
                  <a:gd name="connsiteY4" fmla="*/ 0 h 618172"/>
                  <a:gd name="connsiteX5" fmla="*/ 61362 w 512847"/>
                  <a:gd name="connsiteY5" fmla="*/ 200977 h 61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2847" h="618172">
                    <a:moveTo>
                      <a:pt x="61362" y="200977"/>
                    </a:moveTo>
                    <a:cubicBezTo>
                      <a:pt x="-45318" y="249555"/>
                      <a:pt x="9928" y="339090"/>
                      <a:pt x="56600" y="449580"/>
                    </a:cubicBezTo>
                    <a:lnTo>
                      <a:pt x="128037" y="618172"/>
                    </a:lnTo>
                    <a:lnTo>
                      <a:pt x="512848" y="0"/>
                    </a:lnTo>
                    <a:lnTo>
                      <a:pt x="512848" y="0"/>
                    </a:lnTo>
                    <a:lnTo>
                      <a:pt x="61362" y="200977"/>
                    </a:lnTo>
                    <a:close/>
                  </a:path>
                </a:pathLst>
              </a:custGeom>
              <a:grpFill/>
              <a:ln w="9525" cap="flat">
                <a:noFill/>
                <a:prstDash val="solid"/>
                <a:miter/>
              </a:ln>
            </p:spPr>
            <p:txBody>
              <a:bodyPr rtlCol="0" anchor="ctr"/>
              <a:lstStyle/>
              <a:p>
                <a:endParaRPr lang="en-US" sz="2000"/>
              </a:p>
            </p:txBody>
          </p:sp>
        </p:grpSp>
        <p:sp>
          <p:nvSpPr>
            <p:cNvPr id="30" name="Shape 298">
              <a:extLst>
                <a:ext uri="{FF2B5EF4-FFF2-40B4-BE49-F238E27FC236}">
                  <a16:creationId xmlns:a16="http://schemas.microsoft.com/office/drawing/2014/main" id="{943E6C96-5A48-2926-8821-EAB403A56786}"/>
                </a:ext>
              </a:extLst>
            </p:cNvPr>
            <p:cNvSpPr/>
            <p:nvPr/>
          </p:nvSpPr>
          <p:spPr>
            <a:xfrm>
              <a:off x="7139572" y="3278590"/>
              <a:ext cx="1930394" cy="519112"/>
            </a:xfrm>
            <a:prstGeom prst="flowChartProcess">
              <a:avLst/>
            </a:prstGeom>
            <a:grpFill/>
            <a:ln>
              <a:noFill/>
            </a:ln>
          </p:spPr>
          <p:txBody>
            <a:bodyPr lIns="91425" tIns="45700" rIns="91425" bIns="45700" anchor="ctr" anchorCtr="0">
              <a:noAutofit/>
            </a:bodyPr>
            <a:lstStyle/>
            <a:p>
              <a:pPr algn="ctr">
                <a:buClr>
                  <a:schemeClr val="dk1"/>
                </a:buClr>
                <a:buSzPct val="25000"/>
              </a:pPr>
              <a:r>
                <a:rPr lang="en-US" sz="2000" b="0" i="0" u="none" dirty="0">
                  <a:solidFill>
                    <a:schemeClr val="dk1"/>
                  </a:solidFill>
                  <a:latin typeface="Arial"/>
                  <a:ea typeface="Arial"/>
                  <a:cs typeface="Arial"/>
                  <a:sym typeface="Arial"/>
                </a:rPr>
                <a:t>E</a:t>
              </a:r>
              <a:r>
                <a:rPr lang="en-US" sz="2000" dirty="0">
                  <a:solidFill>
                    <a:schemeClr val="dk1"/>
                  </a:solidFill>
                </a:rPr>
                <a:t>nsuring good audit trails</a:t>
              </a:r>
            </a:p>
          </p:txBody>
        </p:sp>
      </p:grpSp>
      <p:grpSp>
        <p:nvGrpSpPr>
          <p:cNvPr id="33" name="Group 32">
            <a:extLst>
              <a:ext uri="{FF2B5EF4-FFF2-40B4-BE49-F238E27FC236}">
                <a16:creationId xmlns:a16="http://schemas.microsoft.com/office/drawing/2014/main" id="{FD4E2D8D-3883-C596-CC62-5A053490AA39}"/>
              </a:ext>
            </a:extLst>
          </p:cNvPr>
          <p:cNvGrpSpPr/>
          <p:nvPr/>
        </p:nvGrpSpPr>
        <p:grpSpPr>
          <a:xfrm>
            <a:off x="9463137" y="2852536"/>
            <a:ext cx="2324103" cy="2237347"/>
            <a:chOff x="9161243" y="2932112"/>
            <a:chExt cx="2162487" cy="1920195"/>
          </a:xfrm>
          <a:solidFill>
            <a:schemeClr val="accent5">
              <a:lumMod val="60000"/>
              <a:lumOff val="40000"/>
            </a:schemeClr>
          </a:solidFill>
        </p:grpSpPr>
        <p:grpSp>
          <p:nvGrpSpPr>
            <p:cNvPr id="24" name="Group 23">
              <a:extLst>
                <a:ext uri="{FF2B5EF4-FFF2-40B4-BE49-F238E27FC236}">
                  <a16:creationId xmlns:a16="http://schemas.microsoft.com/office/drawing/2014/main" id="{C755C37C-64C5-EA7D-3525-2E9D80808DA4}"/>
                </a:ext>
              </a:extLst>
            </p:cNvPr>
            <p:cNvGrpSpPr/>
            <p:nvPr/>
          </p:nvGrpSpPr>
          <p:grpSpPr>
            <a:xfrm>
              <a:off x="9168041" y="2932112"/>
              <a:ext cx="2155689" cy="1920195"/>
              <a:chOff x="6877049" y="452437"/>
              <a:chExt cx="1443038" cy="1434465"/>
            </a:xfrm>
            <a:grpFill/>
          </p:grpSpPr>
          <p:sp>
            <p:nvSpPr>
              <p:cNvPr id="25" name="Freeform 59">
                <a:extLst>
                  <a:ext uri="{FF2B5EF4-FFF2-40B4-BE49-F238E27FC236}">
                    <a16:creationId xmlns:a16="http://schemas.microsoft.com/office/drawing/2014/main" id="{F9E1A05E-96BB-1219-2256-1D06264B0263}"/>
                  </a:ext>
                </a:extLst>
              </p:cNvPr>
              <p:cNvSpPr/>
              <p:nvPr/>
            </p:nvSpPr>
            <p:spPr>
              <a:xfrm>
                <a:off x="6877049" y="452437"/>
                <a:ext cx="1442084" cy="1434465"/>
              </a:xfrm>
              <a:custGeom>
                <a:avLst/>
                <a:gdLst>
                  <a:gd name="connsiteX0" fmla="*/ 1058228 w 1442084"/>
                  <a:gd name="connsiteY0" fmla="*/ 1434465 h 1434465"/>
                  <a:gd name="connsiteX1" fmla="*/ 721995 w 1442084"/>
                  <a:gd name="connsiteY1" fmla="*/ 1434465 h 1434465"/>
                  <a:gd name="connsiteX2" fmla="*/ 424815 w 1442084"/>
                  <a:gd name="connsiteY2" fmla="*/ 1434465 h 1434465"/>
                  <a:gd name="connsiteX3" fmla="*/ 128588 w 1442084"/>
                  <a:gd name="connsiteY3" fmla="*/ 1434465 h 1434465"/>
                  <a:gd name="connsiteX4" fmla="*/ 79058 w 1442084"/>
                  <a:gd name="connsiteY4" fmla="*/ 1423988 h 1434465"/>
                  <a:gd name="connsiteX5" fmla="*/ 38100 w 1442084"/>
                  <a:gd name="connsiteY5" fmla="*/ 1396365 h 1434465"/>
                  <a:gd name="connsiteX6" fmla="*/ 10478 w 1442084"/>
                  <a:gd name="connsiteY6" fmla="*/ 1355407 h 1434465"/>
                  <a:gd name="connsiteX7" fmla="*/ 0 w 1442084"/>
                  <a:gd name="connsiteY7" fmla="*/ 1305878 h 1434465"/>
                  <a:gd name="connsiteX8" fmla="*/ 0 w 1442084"/>
                  <a:gd name="connsiteY8" fmla="*/ 1011555 h 1434465"/>
                  <a:gd name="connsiteX9" fmla="*/ 0 w 1442084"/>
                  <a:gd name="connsiteY9" fmla="*/ 717232 h 1434465"/>
                  <a:gd name="connsiteX10" fmla="*/ 0 w 1442084"/>
                  <a:gd name="connsiteY10" fmla="*/ 422910 h 1434465"/>
                  <a:gd name="connsiteX11" fmla="*/ 0 w 1442084"/>
                  <a:gd name="connsiteY11" fmla="*/ 128588 h 1434465"/>
                  <a:gd name="connsiteX12" fmla="*/ 10478 w 1442084"/>
                  <a:gd name="connsiteY12" fmla="*/ 79058 h 1434465"/>
                  <a:gd name="connsiteX13" fmla="*/ 38100 w 1442084"/>
                  <a:gd name="connsiteY13" fmla="*/ 38100 h 1434465"/>
                  <a:gd name="connsiteX14" fmla="*/ 79058 w 1442084"/>
                  <a:gd name="connsiteY14" fmla="*/ 10478 h 1434465"/>
                  <a:gd name="connsiteX15" fmla="*/ 128588 w 1442084"/>
                  <a:gd name="connsiteY15" fmla="*/ 0 h 1434465"/>
                  <a:gd name="connsiteX16" fmla="*/ 424815 w 1442084"/>
                  <a:gd name="connsiteY16" fmla="*/ 0 h 1434465"/>
                  <a:gd name="connsiteX17" fmla="*/ 721043 w 1442084"/>
                  <a:gd name="connsiteY17" fmla="*/ 0 h 1434465"/>
                  <a:gd name="connsiteX18" fmla="*/ 1017270 w 1442084"/>
                  <a:gd name="connsiteY18" fmla="*/ 0 h 1434465"/>
                  <a:gd name="connsiteX19" fmla="*/ 1313498 w 1442084"/>
                  <a:gd name="connsiteY19" fmla="*/ 0 h 1434465"/>
                  <a:gd name="connsiteX20" fmla="*/ 1363028 w 1442084"/>
                  <a:gd name="connsiteY20" fmla="*/ 10478 h 1434465"/>
                  <a:gd name="connsiteX21" fmla="*/ 1403985 w 1442084"/>
                  <a:gd name="connsiteY21" fmla="*/ 38100 h 1434465"/>
                  <a:gd name="connsiteX22" fmla="*/ 1431608 w 1442084"/>
                  <a:gd name="connsiteY22" fmla="*/ 79058 h 1434465"/>
                  <a:gd name="connsiteX23" fmla="*/ 1442085 w 1442084"/>
                  <a:gd name="connsiteY23" fmla="*/ 128588 h 1434465"/>
                  <a:gd name="connsiteX24" fmla="*/ 1442085 w 1442084"/>
                  <a:gd name="connsiteY24" fmla="*/ 422910 h 1434465"/>
                  <a:gd name="connsiteX25" fmla="*/ 1442085 w 1442084"/>
                  <a:gd name="connsiteY25" fmla="*/ 717232 h 1434465"/>
                  <a:gd name="connsiteX26" fmla="*/ 1442085 w 1442084"/>
                  <a:gd name="connsiteY26" fmla="*/ 815340 h 143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42084" h="1434465">
                    <a:moveTo>
                      <a:pt x="1058228" y="1434465"/>
                    </a:moveTo>
                    <a:lnTo>
                      <a:pt x="721995" y="1434465"/>
                    </a:lnTo>
                    <a:lnTo>
                      <a:pt x="424815" y="1434465"/>
                    </a:lnTo>
                    <a:lnTo>
                      <a:pt x="128588" y="1434465"/>
                    </a:lnTo>
                    <a:cubicBezTo>
                      <a:pt x="111443" y="1434465"/>
                      <a:pt x="94297" y="1430655"/>
                      <a:pt x="79058" y="1423988"/>
                    </a:cubicBezTo>
                    <a:cubicBezTo>
                      <a:pt x="63818" y="1417320"/>
                      <a:pt x="49530" y="1407795"/>
                      <a:pt x="38100" y="1396365"/>
                    </a:cubicBezTo>
                    <a:cubicBezTo>
                      <a:pt x="26670" y="1384935"/>
                      <a:pt x="17145" y="1370648"/>
                      <a:pt x="10478" y="1355407"/>
                    </a:cubicBezTo>
                    <a:cubicBezTo>
                      <a:pt x="3810" y="1340168"/>
                      <a:pt x="0" y="1323023"/>
                      <a:pt x="0" y="1305878"/>
                    </a:cubicBezTo>
                    <a:lnTo>
                      <a:pt x="0" y="1011555"/>
                    </a:lnTo>
                    <a:lnTo>
                      <a:pt x="0" y="717232"/>
                    </a:lnTo>
                    <a:lnTo>
                      <a:pt x="0" y="422910"/>
                    </a:lnTo>
                    <a:lnTo>
                      <a:pt x="0" y="128588"/>
                    </a:lnTo>
                    <a:cubicBezTo>
                      <a:pt x="0" y="111442"/>
                      <a:pt x="3810" y="94297"/>
                      <a:pt x="10478" y="79058"/>
                    </a:cubicBezTo>
                    <a:cubicBezTo>
                      <a:pt x="17145" y="63817"/>
                      <a:pt x="26670" y="50483"/>
                      <a:pt x="38100" y="38100"/>
                    </a:cubicBezTo>
                    <a:cubicBezTo>
                      <a:pt x="49530" y="25717"/>
                      <a:pt x="63818" y="17145"/>
                      <a:pt x="79058" y="10478"/>
                    </a:cubicBezTo>
                    <a:cubicBezTo>
                      <a:pt x="94297" y="3810"/>
                      <a:pt x="111443" y="0"/>
                      <a:pt x="128588" y="0"/>
                    </a:cubicBezTo>
                    <a:lnTo>
                      <a:pt x="424815" y="0"/>
                    </a:lnTo>
                    <a:lnTo>
                      <a:pt x="721043" y="0"/>
                    </a:lnTo>
                    <a:lnTo>
                      <a:pt x="1017270" y="0"/>
                    </a:lnTo>
                    <a:lnTo>
                      <a:pt x="1313498" y="0"/>
                    </a:lnTo>
                    <a:cubicBezTo>
                      <a:pt x="1330642" y="0"/>
                      <a:pt x="1347788" y="3810"/>
                      <a:pt x="1363028" y="10478"/>
                    </a:cubicBezTo>
                    <a:cubicBezTo>
                      <a:pt x="1378267" y="17145"/>
                      <a:pt x="1392555" y="26670"/>
                      <a:pt x="1403985" y="38100"/>
                    </a:cubicBezTo>
                    <a:cubicBezTo>
                      <a:pt x="1415415" y="49530"/>
                      <a:pt x="1424940" y="63817"/>
                      <a:pt x="1431608" y="79058"/>
                    </a:cubicBezTo>
                    <a:cubicBezTo>
                      <a:pt x="1438275" y="94297"/>
                      <a:pt x="1442085" y="111442"/>
                      <a:pt x="1442085" y="128588"/>
                    </a:cubicBezTo>
                    <a:lnTo>
                      <a:pt x="1442085" y="422910"/>
                    </a:lnTo>
                    <a:lnTo>
                      <a:pt x="1442085" y="717232"/>
                    </a:lnTo>
                    <a:lnTo>
                      <a:pt x="1442085" y="815340"/>
                    </a:lnTo>
                  </a:path>
                </a:pathLst>
              </a:custGeom>
              <a:grpFill/>
              <a:ln w="9525" cap="flat">
                <a:noFill/>
                <a:prstDash val="solid"/>
                <a:miter/>
              </a:ln>
            </p:spPr>
            <p:txBody>
              <a:bodyPr rtlCol="0" anchor="ctr"/>
              <a:lstStyle/>
              <a:p>
                <a:endParaRPr lang="en-US" sz="2000"/>
              </a:p>
            </p:txBody>
          </p:sp>
          <p:sp>
            <p:nvSpPr>
              <p:cNvPr id="26" name="Freeform 60">
                <a:extLst>
                  <a:ext uri="{FF2B5EF4-FFF2-40B4-BE49-F238E27FC236}">
                    <a16:creationId xmlns:a16="http://schemas.microsoft.com/office/drawing/2014/main" id="{46547DDB-13C5-865A-100D-80E08CE79486}"/>
                  </a:ext>
                </a:extLst>
              </p:cNvPr>
              <p:cNvSpPr/>
              <p:nvPr/>
            </p:nvSpPr>
            <p:spPr>
              <a:xfrm>
                <a:off x="7807240" y="1268730"/>
                <a:ext cx="512847" cy="618172"/>
              </a:xfrm>
              <a:custGeom>
                <a:avLst/>
                <a:gdLst>
                  <a:gd name="connsiteX0" fmla="*/ 61362 w 512847"/>
                  <a:gd name="connsiteY0" fmla="*/ 200977 h 618172"/>
                  <a:gd name="connsiteX1" fmla="*/ 56600 w 512847"/>
                  <a:gd name="connsiteY1" fmla="*/ 449580 h 618172"/>
                  <a:gd name="connsiteX2" fmla="*/ 128037 w 512847"/>
                  <a:gd name="connsiteY2" fmla="*/ 618172 h 618172"/>
                  <a:gd name="connsiteX3" fmla="*/ 512848 w 512847"/>
                  <a:gd name="connsiteY3" fmla="*/ 0 h 618172"/>
                  <a:gd name="connsiteX4" fmla="*/ 512848 w 512847"/>
                  <a:gd name="connsiteY4" fmla="*/ 0 h 618172"/>
                  <a:gd name="connsiteX5" fmla="*/ 61362 w 512847"/>
                  <a:gd name="connsiteY5" fmla="*/ 200977 h 61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2847" h="618172">
                    <a:moveTo>
                      <a:pt x="61362" y="200977"/>
                    </a:moveTo>
                    <a:cubicBezTo>
                      <a:pt x="-45318" y="249555"/>
                      <a:pt x="9928" y="339090"/>
                      <a:pt x="56600" y="449580"/>
                    </a:cubicBezTo>
                    <a:lnTo>
                      <a:pt x="128037" y="618172"/>
                    </a:lnTo>
                    <a:lnTo>
                      <a:pt x="512848" y="0"/>
                    </a:lnTo>
                    <a:lnTo>
                      <a:pt x="512848" y="0"/>
                    </a:lnTo>
                    <a:lnTo>
                      <a:pt x="61362" y="200977"/>
                    </a:lnTo>
                    <a:close/>
                  </a:path>
                </a:pathLst>
              </a:custGeom>
              <a:grpFill/>
              <a:ln w="9525" cap="flat">
                <a:noFill/>
                <a:prstDash val="solid"/>
                <a:miter/>
              </a:ln>
            </p:spPr>
            <p:txBody>
              <a:bodyPr rtlCol="0" anchor="ctr"/>
              <a:lstStyle/>
              <a:p>
                <a:endParaRPr lang="en-US" sz="2000"/>
              </a:p>
            </p:txBody>
          </p:sp>
        </p:grpSp>
        <p:sp>
          <p:nvSpPr>
            <p:cNvPr id="31" name="Shape 300">
              <a:extLst>
                <a:ext uri="{FF2B5EF4-FFF2-40B4-BE49-F238E27FC236}">
                  <a16:creationId xmlns:a16="http://schemas.microsoft.com/office/drawing/2014/main" id="{2322FEA3-0537-6EDD-679B-2E7B97DBFEB8}"/>
                </a:ext>
              </a:extLst>
            </p:cNvPr>
            <p:cNvSpPr/>
            <p:nvPr/>
          </p:nvSpPr>
          <p:spPr>
            <a:xfrm>
              <a:off x="9161243" y="3277002"/>
              <a:ext cx="1930394" cy="520700"/>
            </a:xfrm>
            <a:prstGeom prst="flowChartProcess">
              <a:avLst/>
            </a:prstGeom>
            <a:grp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0" i="0" u="none" dirty="0">
                  <a:solidFill>
                    <a:schemeClr val="dk1"/>
                  </a:solidFill>
                  <a:latin typeface="Arial"/>
                  <a:ea typeface="Arial"/>
                  <a:cs typeface="Arial"/>
                  <a:sym typeface="Arial"/>
                </a:rPr>
                <a:t>C</a:t>
              </a:r>
              <a:r>
                <a:rPr lang="en-US" sz="2000" dirty="0">
                  <a:solidFill>
                    <a:schemeClr val="dk1"/>
                  </a:solidFill>
                </a:rPr>
                <a:t>ost and ease of participation </a:t>
              </a:r>
            </a:p>
          </p:txBody>
        </p:sp>
      </p:grpSp>
    </p:spTree>
    <p:extLst>
      <p:ext uri="{BB962C8B-B14F-4D97-AF65-F5344CB8AC3E}">
        <p14:creationId xmlns:p14="http://schemas.microsoft.com/office/powerpoint/2010/main" val="28599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Shape 310"/>
          <p:cNvSpPr txBox="1"/>
          <p:nvPr/>
        </p:nvSpPr>
        <p:spPr>
          <a:xfrm>
            <a:off x="914399" y="1238409"/>
            <a:ext cx="10363200" cy="533399"/>
          </a:xfrm>
          <a:prstGeom prst="rect">
            <a:avLst/>
          </a:prstGeom>
          <a:noFill/>
          <a:ln>
            <a:noFill/>
          </a:ln>
        </p:spPr>
        <p:txBody>
          <a:bodyPr lIns="91425" tIns="45700" rIns="91425" bIns="45700" anchor="ctr" anchorCtr="0">
            <a:noAutofit/>
          </a:bodyPr>
          <a:lstStyle/>
          <a:p>
            <a:pPr algn="ctr">
              <a:buClr>
                <a:srgbClr val="1E4E79"/>
              </a:buClr>
              <a:buSzPct val="25000"/>
            </a:pPr>
            <a:r>
              <a:rPr lang="en-US" sz="3200" i="0" u="none" dirty="0">
                <a:solidFill>
                  <a:srgbClr val="002060"/>
                </a:solidFill>
                <a:latin typeface="Arial"/>
                <a:ea typeface="Arial"/>
                <a:cs typeface="Arial"/>
                <a:sym typeface="Arial"/>
              </a:rPr>
              <a:t>e-GP </a:t>
            </a:r>
            <a:r>
              <a:rPr lang="en-US" sz="3200" dirty="0">
                <a:solidFill>
                  <a:srgbClr val="002060"/>
                </a:solidFill>
              </a:rPr>
              <a:t>Requirements</a:t>
            </a:r>
          </a:p>
        </p:txBody>
      </p:sp>
      <p:grpSp>
        <p:nvGrpSpPr>
          <p:cNvPr id="33" name="Group 32">
            <a:extLst>
              <a:ext uri="{FF2B5EF4-FFF2-40B4-BE49-F238E27FC236}">
                <a16:creationId xmlns:a16="http://schemas.microsoft.com/office/drawing/2014/main" id="{B3156BBF-9072-82B3-B2CF-4FAFCC3C5C96}"/>
              </a:ext>
            </a:extLst>
          </p:cNvPr>
          <p:cNvGrpSpPr/>
          <p:nvPr/>
        </p:nvGrpSpPr>
        <p:grpSpPr>
          <a:xfrm>
            <a:off x="1631904" y="2244377"/>
            <a:ext cx="1983051" cy="1173961"/>
            <a:chOff x="737334" y="2238080"/>
            <a:chExt cx="1983051" cy="1173961"/>
          </a:xfrm>
        </p:grpSpPr>
        <p:sp>
          <p:nvSpPr>
            <p:cNvPr id="3" name="Graphic 42">
              <a:extLst>
                <a:ext uri="{FF2B5EF4-FFF2-40B4-BE49-F238E27FC236}">
                  <a16:creationId xmlns:a16="http://schemas.microsoft.com/office/drawing/2014/main" id="{86267699-D328-F643-D8BD-DCF741C0E2D3}"/>
                </a:ext>
              </a:extLst>
            </p:cNvPr>
            <p:cNvSpPr/>
            <p:nvPr/>
          </p:nvSpPr>
          <p:spPr>
            <a:xfrm>
              <a:off x="737334" y="2238080"/>
              <a:ext cx="1983051" cy="1173961"/>
            </a:xfrm>
            <a:prstGeom prst="roundRect">
              <a:avLst/>
            </a:prstGeom>
            <a:noFill/>
            <a:ln w="19050" cap="flat">
              <a:solidFill>
                <a:schemeClr val="accent1">
                  <a:lumMod val="50000"/>
                </a:schemeClr>
              </a:solidFill>
              <a:prstDash val="sysDash"/>
              <a:miter/>
            </a:ln>
          </p:spPr>
          <p:txBody>
            <a:bodyPr rtlCol="0" anchor="ctr"/>
            <a:lstStyle/>
            <a:p>
              <a:endParaRPr lang="en-US" sz="2000" dirty="0">
                <a:solidFill>
                  <a:schemeClr val="accent3"/>
                </a:solidFill>
              </a:endParaRPr>
            </a:p>
          </p:txBody>
        </p:sp>
        <p:sp>
          <p:nvSpPr>
            <p:cNvPr id="12" name="Rectangle 11">
              <a:extLst>
                <a:ext uri="{FF2B5EF4-FFF2-40B4-BE49-F238E27FC236}">
                  <a16:creationId xmlns:a16="http://schemas.microsoft.com/office/drawing/2014/main" id="{C784E543-E552-4EC9-5A31-B5887B6B0F34}"/>
                </a:ext>
              </a:extLst>
            </p:cNvPr>
            <p:cNvSpPr/>
            <p:nvPr/>
          </p:nvSpPr>
          <p:spPr>
            <a:xfrm>
              <a:off x="782124" y="2328411"/>
              <a:ext cx="1882406" cy="910925"/>
            </a:xfrm>
            <a:prstGeom prst="rect">
              <a:avLst/>
            </a:prstGeom>
          </p:spPr>
          <p:txBody>
            <a:bodyPr wrap="square" anchor="ctr">
              <a:noAutofit/>
            </a:bodyPr>
            <a:lstStyle/>
            <a:p>
              <a:pPr marR="0" lvl="0" algn="ctr" rtl="0">
                <a:lnSpc>
                  <a:spcPct val="100000"/>
                </a:lnSpc>
                <a:spcBef>
                  <a:spcPts val="0"/>
                </a:spcBef>
                <a:spcAft>
                  <a:spcPts val="0"/>
                </a:spcAft>
                <a:buClr>
                  <a:schemeClr val="dk1"/>
                </a:buClr>
                <a:buSzPct val="100000"/>
              </a:pPr>
              <a:r>
                <a:rPr lang="en-US" sz="2000" b="0" i="0" u="none" dirty="0">
                  <a:solidFill>
                    <a:schemeClr val="accent3"/>
                  </a:solidFill>
                  <a:latin typeface="Arial"/>
                  <a:ea typeface="Arial"/>
                  <a:cs typeface="Arial"/>
                  <a:sym typeface="Arial"/>
                </a:rPr>
                <a:t>System Access</a:t>
              </a:r>
            </a:p>
          </p:txBody>
        </p:sp>
      </p:grpSp>
      <p:grpSp>
        <p:nvGrpSpPr>
          <p:cNvPr id="34" name="Group 33">
            <a:extLst>
              <a:ext uri="{FF2B5EF4-FFF2-40B4-BE49-F238E27FC236}">
                <a16:creationId xmlns:a16="http://schemas.microsoft.com/office/drawing/2014/main" id="{9A8E0C8C-3EC4-7408-3EA8-8170B938B05E}"/>
              </a:ext>
            </a:extLst>
          </p:cNvPr>
          <p:cNvGrpSpPr/>
          <p:nvPr/>
        </p:nvGrpSpPr>
        <p:grpSpPr>
          <a:xfrm>
            <a:off x="3941498" y="2272005"/>
            <a:ext cx="1983051" cy="1173961"/>
            <a:chOff x="3603894" y="2238080"/>
            <a:chExt cx="1983051" cy="1173961"/>
          </a:xfrm>
        </p:grpSpPr>
        <p:sp>
          <p:nvSpPr>
            <p:cNvPr id="4" name="Graphic 43">
              <a:extLst>
                <a:ext uri="{FF2B5EF4-FFF2-40B4-BE49-F238E27FC236}">
                  <a16:creationId xmlns:a16="http://schemas.microsoft.com/office/drawing/2014/main" id="{E53207CB-099F-7E28-FBD1-3A1C7B55367B}"/>
                </a:ext>
              </a:extLst>
            </p:cNvPr>
            <p:cNvSpPr/>
            <p:nvPr/>
          </p:nvSpPr>
          <p:spPr>
            <a:xfrm>
              <a:off x="3603894" y="2238080"/>
              <a:ext cx="1983051" cy="1173961"/>
            </a:xfrm>
            <a:prstGeom prst="roundRect">
              <a:avLst/>
            </a:prstGeom>
            <a:noFill/>
            <a:ln w="19050" cap="flat">
              <a:solidFill>
                <a:schemeClr val="accent1">
                  <a:lumMod val="50000"/>
                </a:schemeClr>
              </a:solidFill>
              <a:prstDash val="sysDash"/>
              <a:miter/>
            </a:ln>
          </p:spPr>
          <p:txBody>
            <a:bodyPr rtlCol="0" anchor="ctr"/>
            <a:lstStyle/>
            <a:p>
              <a:endParaRPr lang="en-US" sz="2000">
                <a:solidFill>
                  <a:schemeClr val="accent3"/>
                </a:solidFill>
              </a:endParaRPr>
            </a:p>
          </p:txBody>
        </p:sp>
        <p:sp>
          <p:nvSpPr>
            <p:cNvPr id="14" name="Rectangle 13">
              <a:extLst>
                <a:ext uri="{FF2B5EF4-FFF2-40B4-BE49-F238E27FC236}">
                  <a16:creationId xmlns:a16="http://schemas.microsoft.com/office/drawing/2014/main" id="{5B243288-481A-4C5D-D14A-45911833686A}"/>
                </a:ext>
              </a:extLst>
            </p:cNvPr>
            <p:cNvSpPr/>
            <p:nvPr/>
          </p:nvSpPr>
          <p:spPr>
            <a:xfrm>
              <a:off x="3612623" y="2355869"/>
              <a:ext cx="1882406" cy="910925"/>
            </a:xfrm>
            <a:prstGeom prst="rect">
              <a:avLst/>
            </a:prstGeom>
          </p:spPr>
          <p:txBody>
            <a:bodyPr wrap="square" anchor="ctr">
              <a:noAutofit/>
            </a:bodyPr>
            <a:lstStyle/>
            <a:p>
              <a:pPr algn="ctr">
                <a:spcBef>
                  <a:spcPts val="400"/>
                </a:spcBef>
                <a:buClr>
                  <a:srgbClr val="C00000"/>
                </a:buClr>
                <a:buSzPct val="100000"/>
              </a:pPr>
              <a:r>
                <a:rPr lang="en-US" sz="2000" b="0" i="0" u="none" dirty="0">
                  <a:solidFill>
                    <a:schemeClr val="accent3"/>
                  </a:solidFill>
                  <a:latin typeface="Arial"/>
                  <a:ea typeface="Arial"/>
                  <a:cs typeface="Arial"/>
                  <a:sym typeface="Arial"/>
                </a:rPr>
                <a:t>Advertising</a:t>
              </a:r>
              <a:endParaRPr lang="en-US" sz="2000" dirty="0">
                <a:solidFill>
                  <a:schemeClr val="accent3"/>
                </a:solidFill>
              </a:endParaRPr>
            </a:p>
          </p:txBody>
        </p:sp>
      </p:grpSp>
      <p:grpSp>
        <p:nvGrpSpPr>
          <p:cNvPr id="35" name="Group 34">
            <a:extLst>
              <a:ext uri="{FF2B5EF4-FFF2-40B4-BE49-F238E27FC236}">
                <a16:creationId xmlns:a16="http://schemas.microsoft.com/office/drawing/2014/main" id="{0EF4FE43-67CE-4630-D4BF-7518539490B4}"/>
              </a:ext>
            </a:extLst>
          </p:cNvPr>
          <p:cNvGrpSpPr/>
          <p:nvPr/>
        </p:nvGrpSpPr>
        <p:grpSpPr>
          <a:xfrm>
            <a:off x="6251092" y="2269921"/>
            <a:ext cx="1983051" cy="1173961"/>
            <a:chOff x="6485890" y="2238080"/>
            <a:chExt cx="1983051" cy="1173961"/>
          </a:xfrm>
        </p:grpSpPr>
        <p:sp>
          <p:nvSpPr>
            <p:cNvPr id="5" name="Graphic 44">
              <a:extLst>
                <a:ext uri="{FF2B5EF4-FFF2-40B4-BE49-F238E27FC236}">
                  <a16:creationId xmlns:a16="http://schemas.microsoft.com/office/drawing/2014/main" id="{0FD62C8E-CCC3-3845-50CA-B61C5A015756}"/>
                </a:ext>
              </a:extLst>
            </p:cNvPr>
            <p:cNvSpPr/>
            <p:nvPr/>
          </p:nvSpPr>
          <p:spPr>
            <a:xfrm>
              <a:off x="6485890" y="2238080"/>
              <a:ext cx="1983051" cy="1173961"/>
            </a:xfrm>
            <a:prstGeom prst="roundRect">
              <a:avLst/>
            </a:prstGeom>
            <a:noFill/>
            <a:ln w="19050" cap="flat">
              <a:solidFill>
                <a:schemeClr val="accent1">
                  <a:lumMod val="50000"/>
                </a:schemeClr>
              </a:solidFill>
              <a:prstDash val="sysDash"/>
              <a:miter/>
            </a:ln>
          </p:spPr>
          <p:txBody>
            <a:bodyPr rtlCol="0" anchor="ctr"/>
            <a:lstStyle/>
            <a:p>
              <a:endParaRPr lang="en-US" sz="2000">
                <a:solidFill>
                  <a:schemeClr val="accent3"/>
                </a:solidFill>
              </a:endParaRPr>
            </a:p>
          </p:txBody>
        </p:sp>
        <p:sp>
          <p:nvSpPr>
            <p:cNvPr id="16" name="Rectangle 15">
              <a:extLst>
                <a:ext uri="{FF2B5EF4-FFF2-40B4-BE49-F238E27FC236}">
                  <a16:creationId xmlns:a16="http://schemas.microsoft.com/office/drawing/2014/main" id="{1094A3B8-71C3-738A-EA0D-21A0EA8E4CC6}"/>
                </a:ext>
              </a:extLst>
            </p:cNvPr>
            <p:cNvSpPr/>
            <p:nvPr/>
          </p:nvSpPr>
          <p:spPr>
            <a:xfrm>
              <a:off x="6499407" y="2355869"/>
              <a:ext cx="1882406" cy="910925"/>
            </a:xfrm>
            <a:prstGeom prst="rect">
              <a:avLst/>
            </a:prstGeom>
          </p:spPr>
          <p:txBody>
            <a:bodyPr wrap="square" anchor="ctr">
              <a:noAutofit/>
            </a:bodyPr>
            <a:lstStyle/>
            <a:p>
              <a:pPr algn="ctr">
                <a:spcBef>
                  <a:spcPts val="400"/>
                </a:spcBef>
                <a:buClr>
                  <a:srgbClr val="C00000"/>
                </a:buClr>
                <a:buSzPct val="100000"/>
              </a:pPr>
              <a:r>
                <a:rPr lang="en-US" sz="2000" dirty="0">
                  <a:solidFill>
                    <a:schemeClr val="accent3"/>
                  </a:solidFill>
                </a:rPr>
                <a:t>Procurement Documents</a:t>
              </a:r>
            </a:p>
          </p:txBody>
        </p:sp>
      </p:grpSp>
      <p:grpSp>
        <p:nvGrpSpPr>
          <p:cNvPr id="36" name="Group 35">
            <a:extLst>
              <a:ext uri="{FF2B5EF4-FFF2-40B4-BE49-F238E27FC236}">
                <a16:creationId xmlns:a16="http://schemas.microsoft.com/office/drawing/2014/main" id="{349D3D31-7521-9B12-BF4B-32E13E2DD3A5}"/>
              </a:ext>
            </a:extLst>
          </p:cNvPr>
          <p:cNvGrpSpPr/>
          <p:nvPr/>
        </p:nvGrpSpPr>
        <p:grpSpPr>
          <a:xfrm>
            <a:off x="8560685" y="2269921"/>
            <a:ext cx="2309595" cy="1173961"/>
            <a:chOff x="9366287" y="2238080"/>
            <a:chExt cx="1999410" cy="1173961"/>
          </a:xfrm>
        </p:grpSpPr>
        <p:sp>
          <p:nvSpPr>
            <p:cNvPr id="6" name="Graphic 45">
              <a:extLst>
                <a:ext uri="{FF2B5EF4-FFF2-40B4-BE49-F238E27FC236}">
                  <a16:creationId xmlns:a16="http://schemas.microsoft.com/office/drawing/2014/main" id="{5704A60D-EEE2-77DB-C26B-ED2397243761}"/>
                </a:ext>
              </a:extLst>
            </p:cNvPr>
            <p:cNvSpPr/>
            <p:nvPr/>
          </p:nvSpPr>
          <p:spPr>
            <a:xfrm>
              <a:off x="9366287" y="2238080"/>
              <a:ext cx="1983051" cy="1173961"/>
            </a:xfrm>
            <a:prstGeom prst="roundRect">
              <a:avLst/>
            </a:prstGeom>
            <a:noFill/>
            <a:ln w="19050" cap="flat">
              <a:solidFill>
                <a:schemeClr val="accent1">
                  <a:lumMod val="50000"/>
                </a:schemeClr>
              </a:solidFill>
              <a:prstDash val="sysDash"/>
              <a:miter/>
            </a:ln>
          </p:spPr>
          <p:txBody>
            <a:bodyPr rtlCol="0" anchor="ctr"/>
            <a:lstStyle/>
            <a:p>
              <a:endParaRPr lang="en-US" sz="2000" dirty="0">
                <a:solidFill>
                  <a:schemeClr val="accent3"/>
                </a:solidFill>
              </a:endParaRPr>
            </a:p>
          </p:txBody>
        </p:sp>
        <p:sp>
          <p:nvSpPr>
            <p:cNvPr id="18" name="Rectangle 17">
              <a:extLst>
                <a:ext uri="{FF2B5EF4-FFF2-40B4-BE49-F238E27FC236}">
                  <a16:creationId xmlns:a16="http://schemas.microsoft.com/office/drawing/2014/main" id="{7BDBF2C9-6051-421A-53A5-0691EF450092}"/>
                </a:ext>
              </a:extLst>
            </p:cNvPr>
            <p:cNvSpPr/>
            <p:nvPr/>
          </p:nvSpPr>
          <p:spPr>
            <a:xfrm>
              <a:off x="9369469" y="2355869"/>
              <a:ext cx="1996228" cy="910925"/>
            </a:xfrm>
            <a:prstGeom prst="rect">
              <a:avLst/>
            </a:prstGeom>
          </p:spPr>
          <p:txBody>
            <a:bodyPr wrap="square" anchor="ctr">
              <a:noAutofit/>
            </a:bodyPr>
            <a:lstStyle/>
            <a:p>
              <a:pPr algn="ctr"/>
              <a:r>
                <a:rPr lang="en-US" sz="2000" b="0" i="0" u="none" dirty="0">
                  <a:solidFill>
                    <a:schemeClr val="accent3"/>
                  </a:solidFill>
                  <a:latin typeface="Arial"/>
                  <a:ea typeface="Arial"/>
                  <a:cs typeface="Arial"/>
                  <a:sym typeface="Arial"/>
                </a:rPr>
                <a:t>Correspondence, Amendments &amp; Clarifications</a:t>
              </a:r>
              <a:endParaRPr lang="en-US" sz="2000" dirty="0">
                <a:solidFill>
                  <a:schemeClr val="accent3"/>
                </a:solidFill>
              </a:endParaRPr>
            </a:p>
          </p:txBody>
        </p:sp>
      </p:grpSp>
      <p:grpSp>
        <p:nvGrpSpPr>
          <p:cNvPr id="40" name="Group 39">
            <a:extLst>
              <a:ext uri="{FF2B5EF4-FFF2-40B4-BE49-F238E27FC236}">
                <a16:creationId xmlns:a16="http://schemas.microsoft.com/office/drawing/2014/main" id="{93328A48-DA61-0001-8372-136BBE8E6C8F}"/>
              </a:ext>
            </a:extLst>
          </p:cNvPr>
          <p:cNvGrpSpPr/>
          <p:nvPr/>
        </p:nvGrpSpPr>
        <p:grpSpPr>
          <a:xfrm>
            <a:off x="5104474" y="3683607"/>
            <a:ext cx="1983051" cy="1173961"/>
            <a:chOff x="737334" y="3711650"/>
            <a:chExt cx="1983051" cy="1173961"/>
          </a:xfrm>
        </p:grpSpPr>
        <p:sp>
          <p:nvSpPr>
            <p:cNvPr id="19" name="Graphic 42">
              <a:extLst>
                <a:ext uri="{FF2B5EF4-FFF2-40B4-BE49-F238E27FC236}">
                  <a16:creationId xmlns:a16="http://schemas.microsoft.com/office/drawing/2014/main" id="{C2992227-A4CD-2E95-07A8-D842B6881479}"/>
                </a:ext>
              </a:extLst>
            </p:cNvPr>
            <p:cNvSpPr/>
            <p:nvPr/>
          </p:nvSpPr>
          <p:spPr>
            <a:xfrm>
              <a:off x="737334" y="3711650"/>
              <a:ext cx="1983051" cy="1173961"/>
            </a:xfrm>
            <a:prstGeom prst="roundRect">
              <a:avLst/>
            </a:prstGeom>
            <a:noFill/>
            <a:ln w="19050" cap="flat">
              <a:solidFill>
                <a:schemeClr val="accent1">
                  <a:lumMod val="50000"/>
                </a:schemeClr>
              </a:solidFill>
              <a:prstDash val="sysDash"/>
              <a:miter/>
            </a:ln>
          </p:spPr>
          <p:txBody>
            <a:bodyPr rtlCol="0" anchor="ctr"/>
            <a:lstStyle/>
            <a:p>
              <a:endParaRPr lang="en-US" sz="2000" dirty="0">
                <a:solidFill>
                  <a:schemeClr val="accent3"/>
                </a:solidFill>
              </a:endParaRPr>
            </a:p>
          </p:txBody>
        </p:sp>
        <p:sp>
          <p:nvSpPr>
            <p:cNvPr id="23" name="Rectangle 22">
              <a:extLst>
                <a:ext uri="{FF2B5EF4-FFF2-40B4-BE49-F238E27FC236}">
                  <a16:creationId xmlns:a16="http://schemas.microsoft.com/office/drawing/2014/main" id="{FAEBA3F9-65B2-1CDE-EE24-8F61D5C2F05B}"/>
                </a:ext>
              </a:extLst>
            </p:cNvPr>
            <p:cNvSpPr/>
            <p:nvPr/>
          </p:nvSpPr>
          <p:spPr>
            <a:xfrm>
              <a:off x="795833" y="3829439"/>
              <a:ext cx="1882406" cy="910925"/>
            </a:xfrm>
            <a:prstGeom prst="rect">
              <a:avLst/>
            </a:prstGeom>
          </p:spPr>
          <p:txBody>
            <a:bodyPr wrap="square" anchor="ctr">
              <a:noAutofit/>
            </a:bodyPr>
            <a:lstStyle/>
            <a:p>
              <a:pPr marR="0" lvl="0" algn="ctr" rtl="0">
                <a:lnSpc>
                  <a:spcPct val="100000"/>
                </a:lnSpc>
                <a:spcBef>
                  <a:spcPts val="400"/>
                </a:spcBef>
                <a:spcAft>
                  <a:spcPts val="0"/>
                </a:spcAft>
                <a:buClr>
                  <a:schemeClr val="dk1"/>
                </a:buClr>
                <a:buSzPct val="100000"/>
              </a:pPr>
              <a:r>
                <a:rPr lang="en-US" sz="2000" b="0" i="0" u="none" dirty="0">
                  <a:solidFill>
                    <a:schemeClr val="accent3"/>
                  </a:solidFill>
                  <a:latin typeface="Arial"/>
                  <a:ea typeface="Arial"/>
                  <a:cs typeface="Arial"/>
                  <a:sym typeface="Arial"/>
                </a:rPr>
                <a:t>Submission of Bids/Proposals</a:t>
              </a:r>
            </a:p>
          </p:txBody>
        </p:sp>
      </p:grpSp>
      <p:grpSp>
        <p:nvGrpSpPr>
          <p:cNvPr id="39" name="Group 38">
            <a:extLst>
              <a:ext uri="{FF2B5EF4-FFF2-40B4-BE49-F238E27FC236}">
                <a16:creationId xmlns:a16="http://schemas.microsoft.com/office/drawing/2014/main" id="{A65B45B4-A1D2-CFE6-F67A-1D501F1B5960}"/>
              </a:ext>
            </a:extLst>
          </p:cNvPr>
          <p:cNvGrpSpPr/>
          <p:nvPr/>
        </p:nvGrpSpPr>
        <p:grpSpPr>
          <a:xfrm>
            <a:off x="7420773" y="3694409"/>
            <a:ext cx="1983051" cy="1173961"/>
            <a:chOff x="3634007" y="3711650"/>
            <a:chExt cx="1983051" cy="1173961"/>
          </a:xfrm>
        </p:grpSpPr>
        <p:sp>
          <p:nvSpPr>
            <p:cNvPr id="20" name="Graphic 43">
              <a:extLst>
                <a:ext uri="{FF2B5EF4-FFF2-40B4-BE49-F238E27FC236}">
                  <a16:creationId xmlns:a16="http://schemas.microsoft.com/office/drawing/2014/main" id="{55326946-0CF2-74B0-9449-4AAF15B5DD8E}"/>
                </a:ext>
              </a:extLst>
            </p:cNvPr>
            <p:cNvSpPr/>
            <p:nvPr/>
          </p:nvSpPr>
          <p:spPr>
            <a:xfrm>
              <a:off x="3634007" y="3711650"/>
              <a:ext cx="1983051" cy="1173961"/>
            </a:xfrm>
            <a:prstGeom prst="roundRect">
              <a:avLst/>
            </a:prstGeom>
            <a:noFill/>
            <a:ln w="19050" cap="flat">
              <a:solidFill>
                <a:schemeClr val="accent1">
                  <a:lumMod val="50000"/>
                </a:schemeClr>
              </a:solidFill>
              <a:prstDash val="sysDash"/>
              <a:miter/>
            </a:ln>
          </p:spPr>
          <p:txBody>
            <a:bodyPr rtlCol="0" anchor="ctr"/>
            <a:lstStyle/>
            <a:p>
              <a:endParaRPr lang="en-US" sz="2000">
                <a:solidFill>
                  <a:schemeClr val="accent3"/>
                </a:solidFill>
              </a:endParaRPr>
            </a:p>
          </p:txBody>
        </p:sp>
        <p:sp>
          <p:nvSpPr>
            <p:cNvPr id="24" name="Rectangle 23">
              <a:extLst>
                <a:ext uri="{FF2B5EF4-FFF2-40B4-BE49-F238E27FC236}">
                  <a16:creationId xmlns:a16="http://schemas.microsoft.com/office/drawing/2014/main" id="{9ADABEF3-86E4-1A4C-331D-88B14EF71E5F}"/>
                </a:ext>
              </a:extLst>
            </p:cNvPr>
            <p:cNvSpPr/>
            <p:nvPr/>
          </p:nvSpPr>
          <p:spPr>
            <a:xfrm>
              <a:off x="3657413" y="3829439"/>
              <a:ext cx="1882406" cy="910925"/>
            </a:xfrm>
            <a:prstGeom prst="rect">
              <a:avLst/>
            </a:prstGeom>
          </p:spPr>
          <p:txBody>
            <a:bodyPr wrap="square" anchor="ctr">
              <a:noAutofit/>
            </a:bodyPr>
            <a:lstStyle/>
            <a:p>
              <a:pPr marR="0" lvl="0" algn="ctr" rtl="0">
                <a:lnSpc>
                  <a:spcPct val="100000"/>
                </a:lnSpc>
                <a:spcBef>
                  <a:spcPts val="400"/>
                </a:spcBef>
                <a:spcAft>
                  <a:spcPts val="0"/>
                </a:spcAft>
                <a:buClr>
                  <a:srgbClr val="C00000"/>
                </a:buClr>
                <a:buSzPct val="100000"/>
              </a:pPr>
              <a:r>
                <a:rPr lang="en-US" sz="2000" b="0" i="0" u="none" dirty="0">
                  <a:solidFill>
                    <a:schemeClr val="accent3"/>
                  </a:solidFill>
                  <a:latin typeface="Arial"/>
                  <a:ea typeface="Arial"/>
                  <a:cs typeface="Arial"/>
                  <a:sym typeface="Arial"/>
                </a:rPr>
                <a:t>Bid Securities</a:t>
              </a:r>
            </a:p>
          </p:txBody>
        </p:sp>
      </p:grpSp>
      <p:grpSp>
        <p:nvGrpSpPr>
          <p:cNvPr id="38" name="Group 37">
            <a:extLst>
              <a:ext uri="{FF2B5EF4-FFF2-40B4-BE49-F238E27FC236}">
                <a16:creationId xmlns:a16="http://schemas.microsoft.com/office/drawing/2014/main" id="{F707A957-F606-053A-53A6-A4E81066A8DD}"/>
              </a:ext>
            </a:extLst>
          </p:cNvPr>
          <p:cNvGrpSpPr/>
          <p:nvPr/>
        </p:nvGrpSpPr>
        <p:grpSpPr>
          <a:xfrm>
            <a:off x="1626371" y="5105165"/>
            <a:ext cx="1983051" cy="1173961"/>
            <a:chOff x="6530680" y="3697920"/>
            <a:chExt cx="1983051" cy="1173961"/>
          </a:xfrm>
        </p:grpSpPr>
        <p:sp>
          <p:nvSpPr>
            <p:cNvPr id="21" name="Graphic 44">
              <a:extLst>
                <a:ext uri="{FF2B5EF4-FFF2-40B4-BE49-F238E27FC236}">
                  <a16:creationId xmlns:a16="http://schemas.microsoft.com/office/drawing/2014/main" id="{8A31D81C-6233-0C04-6713-C4DC3A45C47E}"/>
                </a:ext>
              </a:extLst>
            </p:cNvPr>
            <p:cNvSpPr/>
            <p:nvPr/>
          </p:nvSpPr>
          <p:spPr>
            <a:xfrm>
              <a:off x="6530680" y="3697920"/>
              <a:ext cx="1983051" cy="1173961"/>
            </a:xfrm>
            <a:prstGeom prst="roundRect">
              <a:avLst/>
            </a:prstGeom>
            <a:noFill/>
            <a:ln w="19050" cap="flat">
              <a:solidFill>
                <a:schemeClr val="accent1">
                  <a:lumMod val="50000"/>
                </a:schemeClr>
              </a:solidFill>
              <a:prstDash val="sysDash"/>
              <a:miter/>
            </a:ln>
          </p:spPr>
          <p:txBody>
            <a:bodyPr rtlCol="0" anchor="ctr"/>
            <a:lstStyle/>
            <a:p>
              <a:endParaRPr lang="en-US" sz="2000">
                <a:solidFill>
                  <a:schemeClr val="accent3"/>
                </a:solidFill>
              </a:endParaRPr>
            </a:p>
          </p:txBody>
        </p:sp>
        <p:sp>
          <p:nvSpPr>
            <p:cNvPr id="25" name="Rectangle 24">
              <a:extLst>
                <a:ext uri="{FF2B5EF4-FFF2-40B4-BE49-F238E27FC236}">
                  <a16:creationId xmlns:a16="http://schemas.microsoft.com/office/drawing/2014/main" id="{93885DC5-6BE5-9F72-A465-274956D7838A}"/>
                </a:ext>
              </a:extLst>
            </p:cNvPr>
            <p:cNvSpPr/>
            <p:nvPr/>
          </p:nvSpPr>
          <p:spPr>
            <a:xfrm>
              <a:off x="6544197" y="3829439"/>
              <a:ext cx="1882406" cy="910925"/>
            </a:xfrm>
            <a:prstGeom prst="rect">
              <a:avLst/>
            </a:prstGeom>
          </p:spPr>
          <p:txBody>
            <a:bodyPr wrap="square" anchor="ctr">
              <a:noAutofit/>
            </a:bodyPr>
            <a:lstStyle/>
            <a:p>
              <a:pPr marR="0" lvl="0" algn="ctr" rtl="0">
                <a:lnSpc>
                  <a:spcPct val="100000"/>
                </a:lnSpc>
                <a:spcBef>
                  <a:spcPts val="400"/>
                </a:spcBef>
                <a:spcAft>
                  <a:spcPts val="0"/>
                </a:spcAft>
                <a:buClr>
                  <a:schemeClr val="dk1"/>
                </a:buClr>
                <a:buSzPct val="100000"/>
              </a:pPr>
              <a:r>
                <a:rPr lang="en-US" sz="2000" b="0" i="0" u="none" dirty="0">
                  <a:solidFill>
                    <a:schemeClr val="accent3"/>
                  </a:solidFill>
                  <a:latin typeface="Arial"/>
                  <a:ea typeface="Arial"/>
                  <a:cs typeface="Arial"/>
                  <a:sym typeface="Arial"/>
                </a:rPr>
                <a:t>Public Bid Opening</a:t>
              </a:r>
            </a:p>
          </p:txBody>
        </p:sp>
      </p:grpSp>
      <p:grpSp>
        <p:nvGrpSpPr>
          <p:cNvPr id="37" name="Group 36">
            <a:extLst>
              <a:ext uri="{FF2B5EF4-FFF2-40B4-BE49-F238E27FC236}">
                <a16:creationId xmlns:a16="http://schemas.microsoft.com/office/drawing/2014/main" id="{EF256EFC-C468-C148-3E6A-27B43E573470}"/>
              </a:ext>
            </a:extLst>
          </p:cNvPr>
          <p:cNvGrpSpPr/>
          <p:nvPr/>
        </p:nvGrpSpPr>
        <p:grpSpPr>
          <a:xfrm>
            <a:off x="2788176" y="3680679"/>
            <a:ext cx="1983051" cy="1173961"/>
            <a:chOff x="9363936" y="3711650"/>
            <a:chExt cx="1983051" cy="1173961"/>
          </a:xfrm>
        </p:grpSpPr>
        <p:sp>
          <p:nvSpPr>
            <p:cNvPr id="22" name="Graphic 45">
              <a:extLst>
                <a:ext uri="{FF2B5EF4-FFF2-40B4-BE49-F238E27FC236}">
                  <a16:creationId xmlns:a16="http://schemas.microsoft.com/office/drawing/2014/main" id="{3E737C3E-A2E7-305A-9588-D0F7D0AA0291}"/>
                </a:ext>
              </a:extLst>
            </p:cNvPr>
            <p:cNvSpPr/>
            <p:nvPr/>
          </p:nvSpPr>
          <p:spPr>
            <a:xfrm>
              <a:off x="9363936" y="3711650"/>
              <a:ext cx="1983051" cy="1173961"/>
            </a:xfrm>
            <a:prstGeom prst="roundRect">
              <a:avLst/>
            </a:prstGeom>
            <a:noFill/>
            <a:ln w="19050" cap="flat">
              <a:solidFill>
                <a:schemeClr val="accent1">
                  <a:lumMod val="50000"/>
                </a:schemeClr>
              </a:solidFill>
              <a:prstDash val="sysDash"/>
              <a:miter/>
            </a:ln>
          </p:spPr>
          <p:txBody>
            <a:bodyPr rtlCol="0" anchor="ctr"/>
            <a:lstStyle/>
            <a:p>
              <a:endParaRPr lang="en-US" sz="2000" dirty="0">
                <a:solidFill>
                  <a:schemeClr val="accent3"/>
                </a:solidFill>
              </a:endParaRPr>
            </a:p>
          </p:txBody>
        </p:sp>
        <p:sp>
          <p:nvSpPr>
            <p:cNvPr id="26" name="Rectangle 25">
              <a:extLst>
                <a:ext uri="{FF2B5EF4-FFF2-40B4-BE49-F238E27FC236}">
                  <a16:creationId xmlns:a16="http://schemas.microsoft.com/office/drawing/2014/main" id="{E3B54112-1739-0D8C-A7ED-B25EEDAE3321}"/>
                </a:ext>
              </a:extLst>
            </p:cNvPr>
            <p:cNvSpPr/>
            <p:nvPr/>
          </p:nvSpPr>
          <p:spPr>
            <a:xfrm>
              <a:off x="9414259" y="3829439"/>
              <a:ext cx="1882406" cy="910925"/>
            </a:xfrm>
            <a:prstGeom prst="rect">
              <a:avLst/>
            </a:prstGeom>
          </p:spPr>
          <p:txBody>
            <a:bodyPr wrap="square" anchor="ctr">
              <a:noAutofit/>
            </a:bodyPr>
            <a:lstStyle/>
            <a:p>
              <a:pPr algn="ctr"/>
              <a:r>
                <a:rPr lang="en-US" sz="2000" b="0" i="0" u="none" dirty="0">
                  <a:solidFill>
                    <a:schemeClr val="accent3"/>
                  </a:solidFill>
                  <a:latin typeface="Arial"/>
                  <a:ea typeface="Arial"/>
                  <a:cs typeface="Arial"/>
                  <a:sym typeface="Arial"/>
                </a:rPr>
                <a:t>Bid Evaluation and Contract Award</a:t>
              </a:r>
              <a:endParaRPr lang="en-US" sz="2000" dirty="0">
                <a:solidFill>
                  <a:schemeClr val="accent3"/>
                </a:solidFill>
              </a:endParaRPr>
            </a:p>
          </p:txBody>
        </p:sp>
      </p:grpSp>
      <p:grpSp>
        <p:nvGrpSpPr>
          <p:cNvPr id="43" name="Group 42">
            <a:extLst>
              <a:ext uri="{FF2B5EF4-FFF2-40B4-BE49-F238E27FC236}">
                <a16:creationId xmlns:a16="http://schemas.microsoft.com/office/drawing/2014/main" id="{24AC0BB6-3325-8C7C-3B2C-2EA020294459}"/>
              </a:ext>
            </a:extLst>
          </p:cNvPr>
          <p:cNvGrpSpPr/>
          <p:nvPr/>
        </p:nvGrpSpPr>
        <p:grpSpPr>
          <a:xfrm>
            <a:off x="3922499" y="5105166"/>
            <a:ext cx="1983051" cy="1173961"/>
            <a:chOff x="2256067" y="5185220"/>
            <a:chExt cx="1983051" cy="1173961"/>
          </a:xfrm>
        </p:grpSpPr>
        <p:sp>
          <p:nvSpPr>
            <p:cNvPr id="27" name="Graphic 42">
              <a:extLst>
                <a:ext uri="{FF2B5EF4-FFF2-40B4-BE49-F238E27FC236}">
                  <a16:creationId xmlns:a16="http://schemas.microsoft.com/office/drawing/2014/main" id="{C89ADA39-611F-91C8-D744-4C2BDE01382A}"/>
                </a:ext>
              </a:extLst>
            </p:cNvPr>
            <p:cNvSpPr/>
            <p:nvPr/>
          </p:nvSpPr>
          <p:spPr>
            <a:xfrm>
              <a:off x="2256067" y="5185220"/>
              <a:ext cx="1983051" cy="1173961"/>
            </a:xfrm>
            <a:prstGeom prst="roundRect">
              <a:avLst/>
            </a:prstGeom>
            <a:noFill/>
            <a:ln w="19050" cap="flat">
              <a:solidFill>
                <a:schemeClr val="accent1">
                  <a:lumMod val="50000"/>
                </a:schemeClr>
              </a:solidFill>
              <a:prstDash val="sysDash"/>
              <a:miter/>
            </a:ln>
          </p:spPr>
          <p:txBody>
            <a:bodyPr rtlCol="0" anchor="ctr"/>
            <a:lstStyle/>
            <a:p>
              <a:endParaRPr lang="en-US" sz="2000" dirty="0">
                <a:solidFill>
                  <a:schemeClr val="accent3"/>
                </a:solidFill>
              </a:endParaRPr>
            </a:p>
          </p:txBody>
        </p:sp>
        <p:sp>
          <p:nvSpPr>
            <p:cNvPr id="30" name="Rectangle 29">
              <a:extLst>
                <a:ext uri="{FF2B5EF4-FFF2-40B4-BE49-F238E27FC236}">
                  <a16:creationId xmlns:a16="http://schemas.microsoft.com/office/drawing/2014/main" id="{B71639D8-469D-4DE6-7D3E-91869D3628B1}"/>
                </a:ext>
              </a:extLst>
            </p:cNvPr>
            <p:cNvSpPr/>
            <p:nvPr/>
          </p:nvSpPr>
          <p:spPr>
            <a:xfrm>
              <a:off x="2269776" y="5303009"/>
              <a:ext cx="1882406" cy="910925"/>
            </a:xfrm>
            <a:prstGeom prst="rect">
              <a:avLst/>
            </a:prstGeom>
          </p:spPr>
          <p:txBody>
            <a:bodyPr wrap="square" anchor="ctr">
              <a:noAutofit/>
            </a:bodyPr>
            <a:lstStyle/>
            <a:p>
              <a:pPr algn="ctr"/>
              <a:r>
                <a:rPr lang="en-US" sz="2000" b="0" i="0" u="none" dirty="0">
                  <a:solidFill>
                    <a:schemeClr val="accent3"/>
                  </a:solidFill>
                  <a:latin typeface="Arial"/>
                  <a:ea typeface="Arial"/>
                  <a:cs typeface="Arial"/>
                  <a:sym typeface="Arial"/>
                </a:rPr>
                <a:t>Information Security Management</a:t>
              </a:r>
              <a:endParaRPr lang="en-US" sz="2000" dirty="0">
                <a:solidFill>
                  <a:schemeClr val="accent3"/>
                </a:solidFill>
              </a:endParaRPr>
            </a:p>
          </p:txBody>
        </p:sp>
      </p:grpSp>
      <p:grpSp>
        <p:nvGrpSpPr>
          <p:cNvPr id="42" name="Group 41">
            <a:extLst>
              <a:ext uri="{FF2B5EF4-FFF2-40B4-BE49-F238E27FC236}">
                <a16:creationId xmlns:a16="http://schemas.microsoft.com/office/drawing/2014/main" id="{A09A74A5-2F83-ADE0-C7E2-A3CE3650BE49}"/>
              </a:ext>
            </a:extLst>
          </p:cNvPr>
          <p:cNvGrpSpPr/>
          <p:nvPr/>
        </p:nvGrpSpPr>
        <p:grpSpPr>
          <a:xfrm>
            <a:off x="6251091" y="5118896"/>
            <a:ext cx="1983051" cy="1173961"/>
            <a:chOff x="5122627" y="5185220"/>
            <a:chExt cx="1983051" cy="1173961"/>
          </a:xfrm>
        </p:grpSpPr>
        <p:sp>
          <p:nvSpPr>
            <p:cNvPr id="28" name="Graphic 43">
              <a:extLst>
                <a:ext uri="{FF2B5EF4-FFF2-40B4-BE49-F238E27FC236}">
                  <a16:creationId xmlns:a16="http://schemas.microsoft.com/office/drawing/2014/main" id="{8DF02F20-448B-3FE6-5085-F4EFB4B52B3B}"/>
                </a:ext>
              </a:extLst>
            </p:cNvPr>
            <p:cNvSpPr/>
            <p:nvPr/>
          </p:nvSpPr>
          <p:spPr>
            <a:xfrm>
              <a:off x="5122627" y="5185220"/>
              <a:ext cx="1983051" cy="1173961"/>
            </a:xfrm>
            <a:prstGeom prst="roundRect">
              <a:avLst/>
            </a:prstGeom>
            <a:noFill/>
            <a:ln w="19050" cap="flat">
              <a:solidFill>
                <a:schemeClr val="accent1">
                  <a:lumMod val="50000"/>
                </a:schemeClr>
              </a:solidFill>
              <a:prstDash val="sysDash"/>
              <a:miter/>
            </a:ln>
          </p:spPr>
          <p:txBody>
            <a:bodyPr rtlCol="0" anchor="ctr"/>
            <a:lstStyle/>
            <a:p>
              <a:endParaRPr lang="en-US" sz="2000">
                <a:solidFill>
                  <a:schemeClr val="accent3"/>
                </a:solidFill>
              </a:endParaRPr>
            </a:p>
          </p:txBody>
        </p:sp>
        <p:sp>
          <p:nvSpPr>
            <p:cNvPr id="31" name="Rectangle 30">
              <a:extLst>
                <a:ext uri="{FF2B5EF4-FFF2-40B4-BE49-F238E27FC236}">
                  <a16:creationId xmlns:a16="http://schemas.microsoft.com/office/drawing/2014/main" id="{8C87F258-E2A0-765A-5E4F-4815FD9AB05C}"/>
                </a:ext>
              </a:extLst>
            </p:cNvPr>
            <p:cNvSpPr/>
            <p:nvPr/>
          </p:nvSpPr>
          <p:spPr>
            <a:xfrm>
              <a:off x="5131356" y="5303009"/>
              <a:ext cx="1882406" cy="910925"/>
            </a:xfrm>
            <a:prstGeom prst="rect">
              <a:avLst/>
            </a:prstGeom>
          </p:spPr>
          <p:txBody>
            <a:bodyPr wrap="square" anchor="ctr">
              <a:noAutofit/>
            </a:bodyPr>
            <a:lstStyle/>
            <a:p>
              <a:pPr marR="0" lvl="0" algn="ctr" rtl="0">
                <a:lnSpc>
                  <a:spcPct val="100000"/>
                </a:lnSpc>
                <a:spcBef>
                  <a:spcPts val="400"/>
                </a:spcBef>
                <a:spcAft>
                  <a:spcPts val="0"/>
                </a:spcAft>
                <a:buClr>
                  <a:srgbClr val="C00000"/>
                </a:buClr>
                <a:buSzPct val="100000"/>
              </a:pPr>
              <a:r>
                <a:rPr lang="en-US" sz="2000" b="0" i="0" u="none" dirty="0">
                  <a:solidFill>
                    <a:schemeClr val="accent3"/>
                  </a:solidFill>
                  <a:latin typeface="Arial"/>
                  <a:ea typeface="Arial"/>
                  <a:cs typeface="Arial"/>
                  <a:sym typeface="Arial"/>
                </a:rPr>
                <a:t>Authentication</a:t>
              </a:r>
            </a:p>
          </p:txBody>
        </p:sp>
      </p:grpSp>
      <p:grpSp>
        <p:nvGrpSpPr>
          <p:cNvPr id="41" name="Group 40">
            <a:extLst>
              <a:ext uri="{FF2B5EF4-FFF2-40B4-BE49-F238E27FC236}">
                <a16:creationId xmlns:a16="http://schemas.microsoft.com/office/drawing/2014/main" id="{1605BBAF-2984-7F81-7046-1C66031D407E}"/>
              </a:ext>
            </a:extLst>
          </p:cNvPr>
          <p:cNvGrpSpPr/>
          <p:nvPr/>
        </p:nvGrpSpPr>
        <p:grpSpPr>
          <a:xfrm>
            <a:off x="8560686" y="5118897"/>
            <a:ext cx="2002048" cy="1173961"/>
            <a:chOff x="7985626" y="5185220"/>
            <a:chExt cx="2002048" cy="1173961"/>
          </a:xfrm>
        </p:grpSpPr>
        <p:sp>
          <p:nvSpPr>
            <p:cNvPr id="29" name="Graphic 44">
              <a:extLst>
                <a:ext uri="{FF2B5EF4-FFF2-40B4-BE49-F238E27FC236}">
                  <a16:creationId xmlns:a16="http://schemas.microsoft.com/office/drawing/2014/main" id="{28DE880A-5DFC-9513-87ED-F1AA26108742}"/>
                </a:ext>
              </a:extLst>
            </p:cNvPr>
            <p:cNvSpPr/>
            <p:nvPr/>
          </p:nvSpPr>
          <p:spPr>
            <a:xfrm>
              <a:off x="8004623" y="5185220"/>
              <a:ext cx="1983051" cy="1173961"/>
            </a:xfrm>
            <a:prstGeom prst="roundRect">
              <a:avLst/>
            </a:prstGeom>
            <a:noFill/>
            <a:ln w="19050" cap="flat">
              <a:solidFill>
                <a:schemeClr val="accent1">
                  <a:lumMod val="50000"/>
                </a:schemeClr>
              </a:solidFill>
              <a:prstDash val="sysDash"/>
              <a:miter/>
            </a:ln>
          </p:spPr>
          <p:txBody>
            <a:bodyPr rtlCol="0" anchor="ctr"/>
            <a:lstStyle/>
            <a:p>
              <a:endParaRPr lang="en-US" sz="2000">
                <a:solidFill>
                  <a:schemeClr val="accent3"/>
                </a:solidFill>
              </a:endParaRPr>
            </a:p>
          </p:txBody>
        </p:sp>
        <p:sp>
          <p:nvSpPr>
            <p:cNvPr id="32" name="Rectangle 31">
              <a:extLst>
                <a:ext uri="{FF2B5EF4-FFF2-40B4-BE49-F238E27FC236}">
                  <a16:creationId xmlns:a16="http://schemas.microsoft.com/office/drawing/2014/main" id="{1B0EBFA9-C1D4-C925-C8D1-D8C5446A6979}"/>
                </a:ext>
              </a:extLst>
            </p:cNvPr>
            <p:cNvSpPr/>
            <p:nvPr/>
          </p:nvSpPr>
          <p:spPr>
            <a:xfrm>
              <a:off x="7985626" y="5303009"/>
              <a:ext cx="1882406" cy="910925"/>
            </a:xfrm>
            <a:prstGeom prst="rect">
              <a:avLst/>
            </a:prstGeom>
          </p:spPr>
          <p:txBody>
            <a:bodyPr wrap="square" anchor="ctr">
              <a:noAutofit/>
            </a:bodyPr>
            <a:lstStyle/>
            <a:p>
              <a:pPr marR="0" lvl="0" algn="ctr" rtl="0">
                <a:lnSpc>
                  <a:spcPct val="100000"/>
                </a:lnSpc>
                <a:spcBef>
                  <a:spcPts val="400"/>
                </a:spcBef>
                <a:spcAft>
                  <a:spcPts val="0"/>
                </a:spcAft>
                <a:buClr>
                  <a:schemeClr val="dk1"/>
                </a:buClr>
                <a:buSzPct val="100000"/>
              </a:pPr>
              <a:r>
                <a:rPr lang="en-US" sz="2000" b="0" i="0" u="none" dirty="0">
                  <a:solidFill>
                    <a:schemeClr val="accent3"/>
                  </a:solidFill>
                  <a:latin typeface="Arial"/>
                  <a:ea typeface="Arial"/>
                  <a:cs typeface="Arial"/>
                  <a:sym typeface="Arial"/>
                </a:rPr>
                <a:t>Payment</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title"/>
          </p:nvPr>
        </p:nvSpPr>
        <p:spPr>
          <a:xfrm>
            <a:off x="609600" y="1200150"/>
            <a:ext cx="10972799" cy="571500"/>
          </a:xfrm>
          <a:prstGeom prst="rect">
            <a:avLst/>
          </a:prstGeom>
          <a:noFill/>
          <a:ln>
            <a:noFill/>
          </a:ln>
        </p:spPr>
        <p:txBody>
          <a:bodyPr lIns="91425" tIns="45700" rIns="91425" bIns="45700" anchor="ctr" anchorCtr="0">
            <a:noAutofit/>
          </a:bodyPr>
          <a:lstStyle/>
          <a:p>
            <a:pPr marL="0" marR="0" lvl="0" indent="0" rtl="0">
              <a:lnSpc>
                <a:spcPct val="100000"/>
              </a:lnSpc>
              <a:spcBef>
                <a:spcPts val="0"/>
              </a:spcBef>
              <a:spcAft>
                <a:spcPts val="0"/>
              </a:spcAft>
              <a:buClr>
                <a:srgbClr val="1E4E79"/>
              </a:buClr>
              <a:buSzPct val="25000"/>
              <a:buFont typeface="Arial"/>
              <a:buNone/>
            </a:pPr>
            <a:r>
              <a:rPr lang="en-US" sz="3200" i="0" u="none" strike="noStrike" cap="none" dirty="0">
                <a:solidFill>
                  <a:srgbClr val="002060"/>
                </a:solidFill>
                <a:latin typeface="+mj-lt"/>
                <a:ea typeface="Arial"/>
                <a:cs typeface="Arial"/>
                <a:sym typeface="Arial"/>
              </a:rPr>
              <a:t>MDB Guidelines on e-GP Assessment</a:t>
            </a:r>
          </a:p>
        </p:txBody>
      </p:sp>
      <p:sp>
        <p:nvSpPr>
          <p:cNvPr id="2" name="Rectangle: Rounded Corners 1">
            <a:extLst>
              <a:ext uri="{FF2B5EF4-FFF2-40B4-BE49-F238E27FC236}">
                <a16:creationId xmlns:a16="http://schemas.microsoft.com/office/drawing/2014/main" id="{0C4815AC-59E1-CD68-35A2-911C3E6955B5}"/>
              </a:ext>
            </a:extLst>
          </p:cNvPr>
          <p:cNvSpPr>
            <a:spLocks/>
          </p:cNvSpPr>
          <p:nvPr/>
        </p:nvSpPr>
        <p:spPr>
          <a:xfrm>
            <a:off x="411826" y="2781300"/>
            <a:ext cx="3548651" cy="2775438"/>
          </a:xfrm>
          <a:prstGeom prst="roundRect">
            <a:avLst>
              <a:gd name="adj" fmla="val 4795"/>
            </a:avLst>
          </a:prstGeom>
          <a:solidFill>
            <a:schemeClr val="bg1"/>
          </a:solidFill>
          <a:ln w="19050" cap="rnd">
            <a:solidFill>
              <a:srgbClr val="CACED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2400" dirty="0" err="1"/>
          </a:p>
        </p:txBody>
      </p:sp>
      <p:sp>
        <p:nvSpPr>
          <p:cNvPr id="3" name="Rectangle 2">
            <a:extLst>
              <a:ext uri="{FF2B5EF4-FFF2-40B4-BE49-F238E27FC236}">
                <a16:creationId xmlns:a16="http://schemas.microsoft.com/office/drawing/2014/main" id="{3311C3AE-3C28-BCAF-6B76-E8B95D486418}"/>
              </a:ext>
            </a:extLst>
          </p:cNvPr>
          <p:cNvSpPr/>
          <p:nvPr/>
        </p:nvSpPr>
        <p:spPr>
          <a:xfrm>
            <a:off x="411826" y="2978150"/>
            <a:ext cx="3548650" cy="4475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000" b="1" dirty="0"/>
              <a:t>System Access</a:t>
            </a:r>
          </a:p>
        </p:txBody>
      </p:sp>
      <p:sp>
        <p:nvSpPr>
          <p:cNvPr id="4" name="Rectangle: Rounded Corners 3">
            <a:extLst>
              <a:ext uri="{FF2B5EF4-FFF2-40B4-BE49-F238E27FC236}">
                <a16:creationId xmlns:a16="http://schemas.microsoft.com/office/drawing/2014/main" id="{6DC8CE17-D91E-CB11-A9F1-8A9772014103}"/>
              </a:ext>
            </a:extLst>
          </p:cNvPr>
          <p:cNvSpPr>
            <a:spLocks/>
          </p:cNvSpPr>
          <p:nvPr/>
        </p:nvSpPr>
        <p:spPr>
          <a:xfrm>
            <a:off x="4321675" y="2781300"/>
            <a:ext cx="3548651" cy="2775438"/>
          </a:xfrm>
          <a:prstGeom prst="roundRect">
            <a:avLst>
              <a:gd name="adj" fmla="val 4795"/>
            </a:avLst>
          </a:prstGeom>
          <a:solidFill>
            <a:schemeClr val="bg1"/>
          </a:solidFill>
          <a:ln w="19050" cap="rnd">
            <a:solidFill>
              <a:srgbClr val="CACED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2400" dirty="0" err="1"/>
          </a:p>
        </p:txBody>
      </p:sp>
      <p:sp>
        <p:nvSpPr>
          <p:cNvPr id="5" name="Rectangle 4">
            <a:extLst>
              <a:ext uri="{FF2B5EF4-FFF2-40B4-BE49-F238E27FC236}">
                <a16:creationId xmlns:a16="http://schemas.microsoft.com/office/drawing/2014/main" id="{6486E935-E318-DDED-0265-34C2A3DB1EA7}"/>
              </a:ext>
            </a:extLst>
          </p:cNvPr>
          <p:cNvSpPr/>
          <p:nvPr/>
        </p:nvSpPr>
        <p:spPr>
          <a:xfrm>
            <a:off x="4321675" y="2978150"/>
            <a:ext cx="3548650" cy="4475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000" b="1" dirty="0"/>
              <a:t>Advertising</a:t>
            </a:r>
          </a:p>
        </p:txBody>
      </p:sp>
      <p:sp>
        <p:nvSpPr>
          <p:cNvPr id="6" name="Rectangle: Rounded Corners 5">
            <a:extLst>
              <a:ext uri="{FF2B5EF4-FFF2-40B4-BE49-F238E27FC236}">
                <a16:creationId xmlns:a16="http://schemas.microsoft.com/office/drawing/2014/main" id="{1026942F-82D7-9481-EA5D-CEC4A325446F}"/>
              </a:ext>
            </a:extLst>
          </p:cNvPr>
          <p:cNvSpPr>
            <a:spLocks/>
          </p:cNvSpPr>
          <p:nvPr/>
        </p:nvSpPr>
        <p:spPr>
          <a:xfrm>
            <a:off x="8231524" y="2781300"/>
            <a:ext cx="3548651" cy="2775438"/>
          </a:xfrm>
          <a:prstGeom prst="roundRect">
            <a:avLst>
              <a:gd name="adj" fmla="val 4795"/>
            </a:avLst>
          </a:prstGeom>
          <a:solidFill>
            <a:schemeClr val="bg1"/>
          </a:solidFill>
          <a:ln w="19050" cap="rnd">
            <a:solidFill>
              <a:srgbClr val="CACED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2400" dirty="0" err="1"/>
          </a:p>
        </p:txBody>
      </p:sp>
      <p:sp>
        <p:nvSpPr>
          <p:cNvPr id="7" name="Rectangle 6">
            <a:extLst>
              <a:ext uri="{FF2B5EF4-FFF2-40B4-BE49-F238E27FC236}">
                <a16:creationId xmlns:a16="http://schemas.microsoft.com/office/drawing/2014/main" id="{D8F33580-DBAA-EC3C-CADD-86C7504A6985}"/>
              </a:ext>
            </a:extLst>
          </p:cNvPr>
          <p:cNvSpPr/>
          <p:nvPr/>
        </p:nvSpPr>
        <p:spPr>
          <a:xfrm>
            <a:off x="8231524" y="2978150"/>
            <a:ext cx="3548650" cy="44753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000" b="1" dirty="0"/>
              <a:t>Procurement  Documents</a:t>
            </a:r>
          </a:p>
        </p:txBody>
      </p:sp>
      <p:sp>
        <p:nvSpPr>
          <p:cNvPr id="8" name="TextBox 7">
            <a:extLst>
              <a:ext uri="{FF2B5EF4-FFF2-40B4-BE49-F238E27FC236}">
                <a16:creationId xmlns:a16="http://schemas.microsoft.com/office/drawing/2014/main" id="{E52D06AD-D155-DD83-BB27-00FFB6F8B66D}"/>
              </a:ext>
            </a:extLst>
          </p:cNvPr>
          <p:cNvSpPr txBox="1"/>
          <p:nvPr/>
        </p:nvSpPr>
        <p:spPr>
          <a:xfrm>
            <a:off x="422711" y="3428616"/>
            <a:ext cx="3537765" cy="1286259"/>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800" dirty="0"/>
              <a:t>Open, equal, unrestricted </a:t>
            </a:r>
          </a:p>
          <a:p>
            <a:pPr marL="182880" indent="-182880">
              <a:spcBef>
                <a:spcPts val="600"/>
              </a:spcBef>
              <a:buFont typeface="Arial" panose="020B0604020202020204" pitchFamily="34" charset="0"/>
              <a:buChar char="•"/>
            </a:pPr>
            <a:r>
              <a:rPr lang="en-US" sz="1800" dirty="0"/>
              <a:t>Single sign-on</a:t>
            </a:r>
          </a:p>
          <a:p>
            <a:pPr marL="182880" indent="-182880">
              <a:spcBef>
                <a:spcPts val="600"/>
              </a:spcBef>
              <a:buFont typeface="Arial" panose="020B0604020202020204" pitchFamily="34" charset="0"/>
              <a:buChar char="•"/>
            </a:pPr>
            <a:r>
              <a:rPr lang="en-US" sz="1800" dirty="0"/>
              <a:t>Available on commonly used browser software</a:t>
            </a:r>
          </a:p>
          <a:p>
            <a:pPr marL="182880" indent="-182880">
              <a:spcBef>
                <a:spcPts val="600"/>
              </a:spcBef>
              <a:buFont typeface="Arial" panose="020B0604020202020204" pitchFamily="34" charset="0"/>
              <a:buChar char="•"/>
            </a:pPr>
            <a:r>
              <a:rPr lang="en-US" sz="1800" dirty="0"/>
              <a:t>Documents readable through commonly used office software</a:t>
            </a:r>
          </a:p>
        </p:txBody>
      </p:sp>
      <p:sp>
        <p:nvSpPr>
          <p:cNvPr id="9" name="TextBox 8">
            <a:extLst>
              <a:ext uri="{FF2B5EF4-FFF2-40B4-BE49-F238E27FC236}">
                <a16:creationId xmlns:a16="http://schemas.microsoft.com/office/drawing/2014/main" id="{5CC421BE-BC3A-9511-FE8F-B34AF63C87EF}"/>
              </a:ext>
            </a:extLst>
          </p:cNvPr>
          <p:cNvSpPr txBox="1"/>
          <p:nvPr/>
        </p:nvSpPr>
        <p:spPr>
          <a:xfrm>
            <a:off x="4319796" y="3428616"/>
            <a:ext cx="3537765" cy="1286259"/>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800" dirty="0"/>
              <a:t>Advertisement shall be posted on a publicly accessible web site that is well known nationally, well maintained, functional, and affords free and unrestricted access</a:t>
            </a:r>
          </a:p>
        </p:txBody>
      </p:sp>
      <p:sp>
        <p:nvSpPr>
          <p:cNvPr id="10" name="TextBox 9">
            <a:extLst>
              <a:ext uri="{FF2B5EF4-FFF2-40B4-BE49-F238E27FC236}">
                <a16:creationId xmlns:a16="http://schemas.microsoft.com/office/drawing/2014/main" id="{85F4A7F4-2C3D-4680-1090-D958AC1AD242}"/>
              </a:ext>
            </a:extLst>
          </p:cNvPr>
          <p:cNvSpPr txBox="1"/>
          <p:nvPr/>
        </p:nvSpPr>
        <p:spPr>
          <a:xfrm>
            <a:off x="8238654" y="3428616"/>
            <a:ext cx="3537765" cy="1286259"/>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800" dirty="0"/>
              <a:t>Ensure the integrity of issued Procurement Documents and amendments in commonly used electronic, and their online publication.</a:t>
            </a:r>
          </a:p>
        </p:txBody>
      </p:sp>
    </p:spTree>
    <p:extLst>
      <p:ext uri="{BB962C8B-B14F-4D97-AF65-F5344CB8AC3E}">
        <p14:creationId xmlns:p14="http://schemas.microsoft.com/office/powerpoint/2010/main" val="1027523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title"/>
          </p:nvPr>
        </p:nvSpPr>
        <p:spPr>
          <a:xfrm>
            <a:off x="609600" y="1200150"/>
            <a:ext cx="10972799" cy="571500"/>
          </a:xfrm>
          <a:prstGeom prst="rect">
            <a:avLst/>
          </a:prstGeom>
          <a:noFill/>
          <a:ln>
            <a:noFill/>
          </a:ln>
        </p:spPr>
        <p:txBody>
          <a:bodyPr lIns="91425" tIns="45700" rIns="91425" bIns="45700" anchor="ctr" anchorCtr="0">
            <a:noAutofit/>
          </a:bodyPr>
          <a:lstStyle/>
          <a:p>
            <a:pPr marL="0" marR="0" lvl="0" indent="0" rtl="0">
              <a:lnSpc>
                <a:spcPct val="100000"/>
              </a:lnSpc>
              <a:spcBef>
                <a:spcPts val="0"/>
              </a:spcBef>
              <a:spcAft>
                <a:spcPts val="0"/>
              </a:spcAft>
              <a:buClr>
                <a:srgbClr val="1E4E79"/>
              </a:buClr>
              <a:buSzPct val="25000"/>
              <a:buFont typeface="Arial"/>
              <a:buNone/>
            </a:pPr>
            <a:r>
              <a:rPr lang="en-US" sz="3200" i="0" u="none" strike="noStrike" cap="none" dirty="0">
                <a:solidFill>
                  <a:srgbClr val="002060"/>
                </a:solidFill>
                <a:latin typeface="+mj-lt"/>
                <a:ea typeface="Arial"/>
                <a:cs typeface="Arial"/>
                <a:sym typeface="Arial"/>
              </a:rPr>
              <a:t>MDB Guidelines on e-GP Assessment</a:t>
            </a:r>
          </a:p>
        </p:txBody>
      </p:sp>
      <p:grpSp>
        <p:nvGrpSpPr>
          <p:cNvPr id="2" name="Group 1">
            <a:extLst>
              <a:ext uri="{FF2B5EF4-FFF2-40B4-BE49-F238E27FC236}">
                <a16:creationId xmlns:a16="http://schemas.microsoft.com/office/drawing/2014/main" id="{4C4925AA-854A-BB5F-50B9-C9598902643D}"/>
              </a:ext>
            </a:extLst>
          </p:cNvPr>
          <p:cNvGrpSpPr/>
          <p:nvPr/>
        </p:nvGrpSpPr>
        <p:grpSpPr>
          <a:xfrm>
            <a:off x="142286" y="2047875"/>
            <a:ext cx="3803413" cy="4657725"/>
            <a:chOff x="424590" y="2047875"/>
            <a:chExt cx="3548651" cy="4657725"/>
          </a:xfrm>
        </p:grpSpPr>
        <p:sp>
          <p:nvSpPr>
            <p:cNvPr id="11" name="Rectangle: Rounded Corners 10">
              <a:extLst>
                <a:ext uri="{FF2B5EF4-FFF2-40B4-BE49-F238E27FC236}">
                  <a16:creationId xmlns:a16="http://schemas.microsoft.com/office/drawing/2014/main" id="{782DC16D-69D6-A478-0C70-B91A20B38092}"/>
                </a:ext>
              </a:extLst>
            </p:cNvPr>
            <p:cNvSpPr>
              <a:spLocks/>
            </p:cNvSpPr>
            <p:nvPr/>
          </p:nvSpPr>
          <p:spPr>
            <a:xfrm>
              <a:off x="424590" y="2047875"/>
              <a:ext cx="3548651" cy="4657725"/>
            </a:xfrm>
            <a:prstGeom prst="roundRect">
              <a:avLst>
                <a:gd name="adj" fmla="val 4795"/>
              </a:avLst>
            </a:prstGeom>
            <a:solidFill>
              <a:schemeClr val="bg1"/>
            </a:solidFill>
            <a:ln w="19050" cap="rnd">
              <a:solidFill>
                <a:srgbClr val="CACED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2000" dirty="0" err="1"/>
            </a:p>
          </p:txBody>
        </p:sp>
        <p:sp>
          <p:nvSpPr>
            <p:cNvPr id="12" name="Rectangle 11">
              <a:extLst>
                <a:ext uri="{FF2B5EF4-FFF2-40B4-BE49-F238E27FC236}">
                  <a16:creationId xmlns:a16="http://schemas.microsoft.com/office/drawing/2014/main" id="{7DE7218B-299B-B661-0FF1-D95737A6EDC7}"/>
                </a:ext>
              </a:extLst>
            </p:cNvPr>
            <p:cNvSpPr/>
            <p:nvPr/>
          </p:nvSpPr>
          <p:spPr>
            <a:xfrm>
              <a:off x="424590" y="2244726"/>
              <a:ext cx="3548650" cy="4475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800" b="1" dirty="0"/>
                <a:t>Correspondence, Amendments &amp; Clarifications</a:t>
              </a:r>
            </a:p>
          </p:txBody>
        </p:sp>
        <p:sp>
          <p:nvSpPr>
            <p:cNvPr id="17" name="TextBox 16">
              <a:extLst>
                <a:ext uri="{FF2B5EF4-FFF2-40B4-BE49-F238E27FC236}">
                  <a16:creationId xmlns:a16="http://schemas.microsoft.com/office/drawing/2014/main" id="{C919C252-155D-3100-6996-27C16E870991}"/>
                </a:ext>
              </a:extLst>
            </p:cNvPr>
            <p:cNvSpPr txBox="1"/>
            <p:nvPr/>
          </p:nvSpPr>
          <p:spPr>
            <a:xfrm>
              <a:off x="435475" y="2695192"/>
              <a:ext cx="3537765" cy="1286259"/>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700" dirty="0"/>
                <a:t>Posted onto the website of the associated Procurement Document.</a:t>
              </a:r>
            </a:p>
            <a:p>
              <a:pPr marL="182880" indent="-182880">
                <a:spcBef>
                  <a:spcPts val="600"/>
                </a:spcBef>
                <a:buFont typeface="Arial" panose="020B0604020202020204" pitchFamily="34" charset="0"/>
                <a:buChar char="•"/>
              </a:pPr>
              <a:r>
                <a:rPr lang="en-US" sz="1700" dirty="0"/>
                <a:t>Correspondence during bid evaluation may also be done electronically. Confidentiality of the bid evaluation process shall be maintained. </a:t>
              </a:r>
            </a:p>
            <a:p>
              <a:pPr marL="182880" indent="-182880">
                <a:spcBef>
                  <a:spcPts val="600"/>
                </a:spcBef>
                <a:buFont typeface="Arial" panose="020B0604020202020204" pitchFamily="34" charset="0"/>
                <a:buChar char="•"/>
              </a:pPr>
              <a:r>
                <a:rPr lang="en-US" sz="1700" dirty="0"/>
                <a:t>All correspondence and amendments shall be recorded for audit.  Systems shall ensure that only authorized changes can be made.</a:t>
              </a:r>
            </a:p>
          </p:txBody>
        </p:sp>
      </p:grpSp>
      <p:grpSp>
        <p:nvGrpSpPr>
          <p:cNvPr id="5" name="Group 4">
            <a:extLst>
              <a:ext uri="{FF2B5EF4-FFF2-40B4-BE49-F238E27FC236}">
                <a16:creationId xmlns:a16="http://schemas.microsoft.com/office/drawing/2014/main" id="{D2CB8713-FF63-CA6D-1E44-B2FA4C2709B6}"/>
              </a:ext>
            </a:extLst>
          </p:cNvPr>
          <p:cNvGrpSpPr/>
          <p:nvPr/>
        </p:nvGrpSpPr>
        <p:grpSpPr>
          <a:xfrm>
            <a:off x="4123226" y="2047875"/>
            <a:ext cx="3943535" cy="4657725"/>
            <a:chOff x="4332560" y="2047875"/>
            <a:chExt cx="3550530" cy="4657725"/>
          </a:xfrm>
        </p:grpSpPr>
        <p:sp>
          <p:nvSpPr>
            <p:cNvPr id="13" name="Rectangle: Rounded Corners 12">
              <a:extLst>
                <a:ext uri="{FF2B5EF4-FFF2-40B4-BE49-F238E27FC236}">
                  <a16:creationId xmlns:a16="http://schemas.microsoft.com/office/drawing/2014/main" id="{47935DF4-126A-0F39-D768-5DEEFA14E97A}"/>
                </a:ext>
              </a:extLst>
            </p:cNvPr>
            <p:cNvSpPr>
              <a:spLocks/>
            </p:cNvSpPr>
            <p:nvPr/>
          </p:nvSpPr>
          <p:spPr>
            <a:xfrm>
              <a:off x="4334439" y="2047875"/>
              <a:ext cx="3548651" cy="4657725"/>
            </a:xfrm>
            <a:prstGeom prst="roundRect">
              <a:avLst>
                <a:gd name="adj" fmla="val 4795"/>
              </a:avLst>
            </a:prstGeom>
            <a:solidFill>
              <a:schemeClr val="bg1"/>
            </a:solidFill>
            <a:ln w="19050" cap="rnd">
              <a:solidFill>
                <a:srgbClr val="CACED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2000" dirty="0" err="1"/>
            </a:p>
          </p:txBody>
        </p:sp>
        <p:sp>
          <p:nvSpPr>
            <p:cNvPr id="14" name="Rectangle 13">
              <a:extLst>
                <a:ext uri="{FF2B5EF4-FFF2-40B4-BE49-F238E27FC236}">
                  <a16:creationId xmlns:a16="http://schemas.microsoft.com/office/drawing/2014/main" id="{8C5D1AD2-952E-3391-0FF0-0057F423AA5C}"/>
                </a:ext>
              </a:extLst>
            </p:cNvPr>
            <p:cNvSpPr/>
            <p:nvPr/>
          </p:nvSpPr>
          <p:spPr>
            <a:xfrm>
              <a:off x="4334439" y="2244726"/>
              <a:ext cx="3548650" cy="4475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800" b="1" dirty="0"/>
                <a:t>Submission of Bids/Proposals</a:t>
              </a:r>
            </a:p>
          </p:txBody>
        </p:sp>
        <p:sp>
          <p:nvSpPr>
            <p:cNvPr id="18" name="TextBox 17">
              <a:extLst>
                <a:ext uri="{FF2B5EF4-FFF2-40B4-BE49-F238E27FC236}">
                  <a16:creationId xmlns:a16="http://schemas.microsoft.com/office/drawing/2014/main" id="{7389987A-5692-DF09-5C1D-01DC23E3B266}"/>
                </a:ext>
              </a:extLst>
            </p:cNvPr>
            <p:cNvSpPr txBox="1"/>
            <p:nvPr/>
          </p:nvSpPr>
          <p:spPr>
            <a:xfrm>
              <a:off x="4332560" y="2695192"/>
              <a:ext cx="3537765" cy="1286259"/>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700" dirty="0"/>
                <a:t>By filling in online procurement forms and/or uploading documents through a secured website.</a:t>
              </a:r>
            </a:p>
            <a:p>
              <a:pPr marL="182880" indent="-182880">
                <a:spcBef>
                  <a:spcPts val="600"/>
                </a:spcBef>
                <a:buFont typeface="Arial" panose="020B0604020202020204" pitchFamily="34" charset="0"/>
                <a:buChar char="•"/>
              </a:pPr>
              <a:r>
                <a:rPr lang="en-US" sz="1700" dirty="0"/>
                <a:t>System to ensure confidentiality &amp; integrity of bids and as secure log of the processes shall be available for audit as required</a:t>
              </a:r>
            </a:p>
            <a:p>
              <a:pPr marL="182880" indent="-182880">
                <a:spcBef>
                  <a:spcPts val="600"/>
                </a:spcBef>
                <a:buFont typeface="Arial" panose="020B0604020202020204" pitchFamily="34" charset="0"/>
                <a:buChar char="•"/>
              </a:pPr>
              <a:r>
                <a:rPr lang="en-US" sz="1700" dirty="0"/>
                <a:t>Bids submitted online shall be virus scanned before being uploaded and accepted into the online bid box</a:t>
              </a:r>
            </a:p>
            <a:p>
              <a:pPr marL="182880" indent="-182880">
                <a:spcBef>
                  <a:spcPts val="600"/>
                </a:spcBef>
                <a:buFont typeface="Arial" panose="020B0604020202020204" pitchFamily="34" charset="0"/>
                <a:buChar char="•"/>
              </a:pPr>
              <a:r>
                <a:rPr lang="en-US" sz="1700" dirty="0"/>
                <a:t>Receipt of electronic submissions, including the date and time, must be acknowledged by the system immediately. </a:t>
              </a:r>
            </a:p>
          </p:txBody>
        </p:sp>
      </p:grpSp>
      <p:grpSp>
        <p:nvGrpSpPr>
          <p:cNvPr id="4" name="Group 3">
            <a:extLst>
              <a:ext uri="{FF2B5EF4-FFF2-40B4-BE49-F238E27FC236}">
                <a16:creationId xmlns:a16="http://schemas.microsoft.com/office/drawing/2014/main" id="{E5EB0C16-21B7-890E-0574-D193D3E9E013}"/>
              </a:ext>
            </a:extLst>
          </p:cNvPr>
          <p:cNvGrpSpPr/>
          <p:nvPr/>
        </p:nvGrpSpPr>
        <p:grpSpPr>
          <a:xfrm>
            <a:off x="8230110" y="2047875"/>
            <a:ext cx="3805426" cy="4657725"/>
            <a:chOff x="8244288" y="2047875"/>
            <a:chExt cx="3548651" cy="4657725"/>
          </a:xfrm>
        </p:grpSpPr>
        <p:sp>
          <p:nvSpPr>
            <p:cNvPr id="15" name="Rectangle: Rounded Corners 14">
              <a:extLst>
                <a:ext uri="{FF2B5EF4-FFF2-40B4-BE49-F238E27FC236}">
                  <a16:creationId xmlns:a16="http://schemas.microsoft.com/office/drawing/2014/main" id="{15921896-502C-D369-E27A-ACABC486454D}"/>
                </a:ext>
              </a:extLst>
            </p:cNvPr>
            <p:cNvSpPr>
              <a:spLocks/>
            </p:cNvSpPr>
            <p:nvPr/>
          </p:nvSpPr>
          <p:spPr>
            <a:xfrm>
              <a:off x="8244288" y="2047875"/>
              <a:ext cx="3548651" cy="4657725"/>
            </a:xfrm>
            <a:prstGeom prst="roundRect">
              <a:avLst>
                <a:gd name="adj" fmla="val 4795"/>
              </a:avLst>
            </a:prstGeom>
            <a:solidFill>
              <a:schemeClr val="bg1"/>
            </a:solidFill>
            <a:ln w="19050" cap="rnd">
              <a:solidFill>
                <a:srgbClr val="CACED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2000" dirty="0" err="1"/>
            </a:p>
          </p:txBody>
        </p:sp>
        <p:sp>
          <p:nvSpPr>
            <p:cNvPr id="16" name="Rectangle 15">
              <a:extLst>
                <a:ext uri="{FF2B5EF4-FFF2-40B4-BE49-F238E27FC236}">
                  <a16:creationId xmlns:a16="http://schemas.microsoft.com/office/drawing/2014/main" id="{C268A6F7-AE25-FD35-D134-BDBECA35695D}"/>
                </a:ext>
              </a:extLst>
            </p:cNvPr>
            <p:cNvSpPr/>
            <p:nvPr/>
          </p:nvSpPr>
          <p:spPr>
            <a:xfrm>
              <a:off x="8244288" y="2244726"/>
              <a:ext cx="3548650" cy="44753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800" b="1" dirty="0"/>
                <a:t>Bid Securities</a:t>
              </a:r>
            </a:p>
          </p:txBody>
        </p:sp>
        <p:sp>
          <p:nvSpPr>
            <p:cNvPr id="19" name="TextBox 18">
              <a:extLst>
                <a:ext uri="{FF2B5EF4-FFF2-40B4-BE49-F238E27FC236}">
                  <a16:creationId xmlns:a16="http://schemas.microsoft.com/office/drawing/2014/main" id="{E28D16C2-0E0A-CDFA-EDD9-CE78DB45B070}"/>
                </a:ext>
              </a:extLst>
            </p:cNvPr>
            <p:cNvSpPr txBox="1"/>
            <p:nvPr/>
          </p:nvSpPr>
          <p:spPr>
            <a:xfrm>
              <a:off x="8251418" y="2695192"/>
              <a:ext cx="3537765" cy="1286259"/>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700" dirty="0"/>
                <a:t>Electronic Bid securities are acceptable as long as they do not discriminate any bidder.</a:t>
              </a:r>
            </a:p>
            <a:p>
              <a:pPr marL="182880" indent="-182880">
                <a:spcBef>
                  <a:spcPts val="600"/>
                </a:spcBef>
                <a:buFont typeface="Arial" panose="020B0604020202020204" pitchFamily="34" charset="0"/>
                <a:buChar char="•"/>
              </a:pPr>
              <a:r>
                <a:rPr lang="en-US" sz="1700" dirty="0"/>
                <a:t>Use of bid/proposal securing declaration is preferable</a:t>
              </a:r>
            </a:p>
          </p:txBody>
        </p:sp>
      </p:grpSp>
    </p:spTree>
    <p:extLst>
      <p:ext uri="{BB962C8B-B14F-4D97-AF65-F5344CB8AC3E}">
        <p14:creationId xmlns:p14="http://schemas.microsoft.com/office/powerpoint/2010/main" val="3889604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title"/>
          </p:nvPr>
        </p:nvSpPr>
        <p:spPr>
          <a:xfrm>
            <a:off x="609600" y="1200150"/>
            <a:ext cx="10972799" cy="571500"/>
          </a:xfrm>
          <a:prstGeom prst="rect">
            <a:avLst/>
          </a:prstGeom>
          <a:noFill/>
          <a:ln>
            <a:noFill/>
          </a:ln>
        </p:spPr>
        <p:txBody>
          <a:bodyPr lIns="91425" tIns="45700" rIns="91425" bIns="45700" anchor="ctr" anchorCtr="0">
            <a:noAutofit/>
          </a:bodyPr>
          <a:lstStyle/>
          <a:p>
            <a:pPr marL="0" marR="0" lvl="0" indent="0" rtl="0">
              <a:lnSpc>
                <a:spcPct val="100000"/>
              </a:lnSpc>
              <a:spcBef>
                <a:spcPts val="0"/>
              </a:spcBef>
              <a:spcAft>
                <a:spcPts val="0"/>
              </a:spcAft>
              <a:buClr>
                <a:srgbClr val="1E4E79"/>
              </a:buClr>
              <a:buSzPct val="25000"/>
              <a:buFont typeface="Arial"/>
              <a:buNone/>
            </a:pPr>
            <a:r>
              <a:rPr lang="en-US" sz="3200" i="0" u="none" strike="noStrike" cap="none" dirty="0">
                <a:solidFill>
                  <a:srgbClr val="002060"/>
                </a:solidFill>
                <a:latin typeface="+mj-lt"/>
                <a:ea typeface="Arial"/>
                <a:cs typeface="Arial"/>
                <a:sym typeface="Arial"/>
              </a:rPr>
              <a:t>MDB Guidelines on e-GP Assessment</a:t>
            </a:r>
          </a:p>
        </p:txBody>
      </p:sp>
      <p:grpSp>
        <p:nvGrpSpPr>
          <p:cNvPr id="2" name="Group 1">
            <a:extLst>
              <a:ext uri="{FF2B5EF4-FFF2-40B4-BE49-F238E27FC236}">
                <a16:creationId xmlns:a16="http://schemas.microsoft.com/office/drawing/2014/main" id="{46528DF6-FA30-D625-37A9-18CCA0B08BF6}"/>
              </a:ext>
            </a:extLst>
          </p:cNvPr>
          <p:cNvGrpSpPr/>
          <p:nvPr/>
        </p:nvGrpSpPr>
        <p:grpSpPr>
          <a:xfrm>
            <a:off x="609600" y="2200273"/>
            <a:ext cx="3496348" cy="4446712"/>
            <a:chOff x="424590" y="2200274"/>
            <a:chExt cx="3548651" cy="4446712"/>
          </a:xfrm>
        </p:grpSpPr>
        <p:sp>
          <p:nvSpPr>
            <p:cNvPr id="11" name="Rectangle: Rounded Corners 10">
              <a:extLst>
                <a:ext uri="{FF2B5EF4-FFF2-40B4-BE49-F238E27FC236}">
                  <a16:creationId xmlns:a16="http://schemas.microsoft.com/office/drawing/2014/main" id="{782DC16D-69D6-A478-0C70-B91A20B38092}"/>
                </a:ext>
              </a:extLst>
            </p:cNvPr>
            <p:cNvSpPr>
              <a:spLocks/>
            </p:cNvSpPr>
            <p:nvPr/>
          </p:nvSpPr>
          <p:spPr>
            <a:xfrm>
              <a:off x="424590" y="2200274"/>
              <a:ext cx="3548651" cy="4446712"/>
            </a:xfrm>
            <a:prstGeom prst="roundRect">
              <a:avLst>
                <a:gd name="adj" fmla="val 4795"/>
              </a:avLst>
            </a:prstGeom>
            <a:solidFill>
              <a:schemeClr val="bg1"/>
            </a:solidFill>
            <a:ln w="19050" cap="rnd">
              <a:solidFill>
                <a:srgbClr val="CACED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2000" dirty="0" err="1"/>
            </a:p>
          </p:txBody>
        </p:sp>
        <p:sp>
          <p:nvSpPr>
            <p:cNvPr id="12" name="Rectangle 11">
              <a:extLst>
                <a:ext uri="{FF2B5EF4-FFF2-40B4-BE49-F238E27FC236}">
                  <a16:creationId xmlns:a16="http://schemas.microsoft.com/office/drawing/2014/main" id="{7DE7218B-299B-B661-0FF1-D95737A6EDC7}"/>
                </a:ext>
              </a:extLst>
            </p:cNvPr>
            <p:cNvSpPr/>
            <p:nvPr/>
          </p:nvSpPr>
          <p:spPr>
            <a:xfrm>
              <a:off x="424590" y="2397125"/>
              <a:ext cx="3548650" cy="4475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800" b="1" dirty="0"/>
                <a:t>Public Bid Opening</a:t>
              </a:r>
            </a:p>
          </p:txBody>
        </p:sp>
        <p:sp>
          <p:nvSpPr>
            <p:cNvPr id="17" name="TextBox 16">
              <a:extLst>
                <a:ext uri="{FF2B5EF4-FFF2-40B4-BE49-F238E27FC236}">
                  <a16:creationId xmlns:a16="http://schemas.microsoft.com/office/drawing/2014/main" id="{C919C252-155D-3100-6996-27C16E870991}"/>
                </a:ext>
              </a:extLst>
            </p:cNvPr>
            <p:cNvSpPr txBox="1"/>
            <p:nvPr/>
          </p:nvSpPr>
          <p:spPr>
            <a:xfrm>
              <a:off x="435475" y="2847591"/>
              <a:ext cx="3537765" cy="1286259"/>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800" dirty="0"/>
                <a:t>Electronic bids should be opened online at the specified bid opening time</a:t>
              </a:r>
            </a:p>
            <a:p>
              <a:pPr marL="182880" indent="-182880">
                <a:spcBef>
                  <a:spcPts val="600"/>
                </a:spcBef>
                <a:buFont typeface="Arial" panose="020B0604020202020204" pitchFamily="34" charset="0"/>
                <a:buChar char="•"/>
              </a:pPr>
              <a:r>
                <a:rPr lang="en-US" sz="1800" dirty="0"/>
                <a:t>Minutes of bid opening stating the name of all bidders and bid prices shall be uploaded on the portal</a:t>
              </a:r>
            </a:p>
            <a:p>
              <a:pPr marL="182880" indent="-182880">
                <a:spcBef>
                  <a:spcPts val="600"/>
                </a:spcBef>
                <a:buFont typeface="Arial" panose="020B0604020202020204" pitchFamily="34" charset="0"/>
                <a:buChar char="•"/>
              </a:pPr>
              <a:r>
                <a:rPr lang="en-US" sz="1800" dirty="0"/>
                <a:t>Bids in electronic format shall be confidential and accessible only to authorized persons until the publication of the contract award.</a:t>
              </a:r>
            </a:p>
            <a:p>
              <a:pPr>
                <a:spcBef>
                  <a:spcPts val="600"/>
                </a:spcBef>
              </a:pPr>
              <a:endParaRPr lang="en-US" sz="1600" dirty="0"/>
            </a:p>
          </p:txBody>
        </p:sp>
      </p:grpSp>
      <p:grpSp>
        <p:nvGrpSpPr>
          <p:cNvPr id="3" name="Group 2">
            <a:extLst>
              <a:ext uri="{FF2B5EF4-FFF2-40B4-BE49-F238E27FC236}">
                <a16:creationId xmlns:a16="http://schemas.microsoft.com/office/drawing/2014/main" id="{CC7F5B13-809A-7E67-B85A-EB8F49237BCF}"/>
              </a:ext>
            </a:extLst>
          </p:cNvPr>
          <p:cNvGrpSpPr/>
          <p:nvPr/>
        </p:nvGrpSpPr>
        <p:grpSpPr>
          <a:xfrm>
            <a:off x="4348623" y="2200272"/>
            <a:ext cx="3496348" cy="4446712"/>
            <a:chOff x="4332560" y="2200274"/>
            <a:chExt cx="3550530" cy="4446712"/>
          </a:xfrm>
        </p:grpSpPr>
        <p:sp>
          <p:nvSpPr>
            <p:cNvPr id="13" name="Rectangle: Rounded Corners 12">
              <a:extLst>
                <a:ext uri="{FF2B5EF4-FFF2-40B4-BE49-F238E27FC236}">
                  <a16:creationId xmlns:a16="http://schemas.microsoft.com/office/drawing/2014/main" id="{47935DF4-126A-0F39-D768-5DEEFA14E97A}"/>
                </a:ext>
              </a:extLst>
            </p:cNvPr>
            <p:cNvSpPr>
              <a:spLocks/>
            </p:cNvSpPr>
            <p:nvPr/>
          </p:nvSpPr>
          <p:spPr>
            <a:xfrm>
              <a:off x="4334439" y="2200274"/>
              <a:ext cx="3548651" cy="4446712"/>
            </a:xfrm>
            <a:prstGeom prst="roundRect">
              <a:avLst>
                <a:gd name="adj" fmla="val 4795"/>
              </a:avLst>
            </a:prstGeom>
            <a:solidFill>
              <a:schemeClr val="bg1"/>
            </a:solidFill>
            <a:ln w="19050" cap="rnd">
              <a:solidFill>
                <a:srgbClr val="CACED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2000" dirty="0" err="1"/>
            </a:p>
          </p:txBody>
        </p:sp>
        <p:sp>
          <p:nvSpPr>
            <p:cNvPr id="14" name="Rectangle 13">
              <a:extLst>
                <a:ext uri="{FF2B5EF4-FFF2-40B4-BE49-F238E27FC236}">
                  <a16:creationId xmlns:a16="http://schemas.microsoft.com/office/drawing/2014/main" id="{8C5D1AD2-952E-3391-0FF0-0057F423AA5C}"/>
                </a:ext>
              </a:extLst>
            </p:cNvPr>
            <p:cNvSpPr/>
            <p:nvPr/>
          </p:nvSpPr>
          <p:spPr>
            <a:xfrm>
              <a:off x="4334439" y="2397125"/>
              <a:ext cx="3548650" cy="4475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800" b="1" dirty="0"/>
                <a:t>Bid Evaluation and Contract Award</a:t>
              </a:r>
            </a:p>
          </p:txBody>
        </p:sp>
        <p:sp>
          <p:nvSpPr>
            <p:cNvPr id="18" name="TextBox 17">
              <a:extLst>
                <a:ext uri="{FF2B5EF4-FFF2-40B4-BE49-F238E27FC236}">
                  <a16:creationId xmlns:a16="http://schemas.microsoft.com/office/drawing/2014/main" id="{7389987A-5692-DF09-5C1D-01DC23E3B266}"/>
                </a:ext>
              </a:extLst>
            </p:cNvPr>
            <p:cNvSpPr txBox="1"/>
            <p:nvPr/>
          </p:nvSpPr>
          <p:spPr>
            <a:xfrm>
              <a:off x="4332560" y="2847591"/>
              <a:ext cx="3537765" cy="1286259"/>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800" dirty="0"/>
                <a:t>Use pre-approved automated evaluation processes so long as the evaluation aligns with the criteria established in the procurement documents. BERs shall be in the electronic format.</a:t>
              </a:r>
            </a:p>
            <a:p>
              <a:pPr marL="182880" indent="-182880">
                <a:spcBef>
                  <a:spcPts val="600"/>
                </a:spcBef>
                <a:buFont typeface="Arial" panose="020B0604020202020204" pitchFamily="34" charset="0"/>
                <a:buChar char="•"/>
              </a:pPr>
              <a:r>
                <a:rPr lang="en-US" sz="1800" dirty="0"/>
                <a:t>Contract awards shall be published online </a:t>
              </a:r>
            </a:p>
          </p:txBody>
        </p:sp>
      </p:grpSp>
      <p:grpSp>
        <p:nvGrpSpPr>
          <p:cNvPr id="4" name="Group 3">
            <a:extLst>
              <a:ext uri="{FF2B5EF4-FFF2-40B4-BE49-F238E27FC236}">
                <a16:creationId xmlns:a16="http://schemas.microsoft.com/office/drawing/2014/main" id="{22DD133D-26DB-F727-2020-ECC6C0674A2E}"/>
              </a:ext>
            </a:extLst>
          </p:cNvPr>
          <p:cNvGrpSpPr/>
          <p:nvPr/>
        </p:nvGrpSpPr>
        <p:grpSpPr>
          <a:xfrm>
            <a:off x="8087647" y="2200271"/>
            <a:ext cx="3494751" cy="4446711"/>
            <a:chOff x="8244288" y="2200273"/>
            <a:chExt cx="3548651" cy="4446711"/>
          </a:xfrm>
        </p:grpSpPr>
        <p:sp>
          <p:nvSpPr>
            <p:cNvPr id="15" name="Rectangle: Rounded Corners 14">
              <a:extLst>
                <a:ext uri="{FF2B5EF4-FFF2-40B4-BE49-F238E27FC236}">
                  <a16:creationId xmlns:a16="http://schemas.microsoft.com/office/drawing/2014/main" id="{15921896-502C-D369-E27A-ACABC486454D}"/>
                </a:ext>
              </a:extLst>
            </p:cNvPr>
            <p:cNvSpPr>
              <a:spLocks/>
            </p:cNvSpPr>
            <p:nvPr/>
          </p:nvSpPr>
          <p:spPr>
            <a:xfrm>
              <a:off x="8244288" y="2200273"/>
              <a:ext cx="3548651" cy="4446711"/>
            </a:xfrm>
            <a:prstGeom prst="roundRect">
              <a:avLst>
                <a:gd name="adj" fmla="val 4795"/>
              </a:avLst>
            </a:prstGeom>
            <a:solidFill>
              <a:schemeClr val="bg1"/>
            </a:solidFill>
            <a:ln w="19050" cap="rnd">
              <a:solidFill>
                <a:srgbClr val="CACED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2000" dirty="0" err="1"/>
            </a:p>
          </p:txBody>
        </p:sp>
        <p:sp>
          <p:nvSpPr>
            <p:cNvPr id="16" name="Rectangle 15">
              <a:extLst>
                <a:ext uri="{FF2B5EF4-FFF2-40B4-BE49-F238E27FC236}">
                  <a16:creationId xmlns:a16="http://schemas.microsoft.com/office/drawing/2014/main" id="{C268A6F7-AE25-FD35-D134-BDBECA35695D}"/>
                </a:ext>
              </a:extLst>
            </p:cNvPr>
            <p:cNvSpPr/>
            <p:nvPr/>
          </p:nvSpPr>
          <p:spPr>
            <a:xfrm>
              <a:off x="8244288" y="2397125"/>
              <a:ext cx="3548650" cy="44753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800" b="1" dirty="0"/>
                <a:t>Authentication</a:t>
              </a:r>
            </a:p>
          </p:txBody>
        </p:sp>
        <p:sp>
          <p:nvSpPr>
            <p:cNvPr id="19" name="TextBox 18">
              <a:extLst>
                <a:ext uri="{FF2B5EF4-FFF2-40B4-BE49-F238E27FC236}">
                  <a16:creationId xmlns:a16="http://schemas.microsoft.com/office/drawing/2014/main" id="{E28D16C2-0E0A-CDFA-EDD9-CE78DB45B070}"/>
                </a:ext>
              </a:extLst>
            </p:cNvPr>
            <p:cNvSpPr txBox="1"/>
            <p:nvPr/>
          </p:nvSpPr>
          <p:spPr>
            <a:xfrm>
              <a:off x="8251418" y="2847591"/>
              <a:ext cx="3537765" cy="1286259"/>
            </a:xfrm>
            <a:prstGeom prst="rect">
              <a:avLst/>
            </a:prstGeom>
            <a:noFill/>
          </p:spPr>
          <p:txBody>
            <a:bodyPr wrap="square" rtlCol="0">
              <a:noAutofit/>
            </a:bodyPr>
            <a:lstStyle/>
            <a:p>
              <a:pPr marL="182880" indent="-182880">
                <a:spcBef>
                  <a:spcPts val="600"/>
                </a:spcBef>
                <a:buFont typeface="Arial" panose="020B0604020202020204" pitchFamily="34" charset="0"/>
                <a:buChar char="•"/>
              </a:pPr>
              <a:r>
                <a:rPr lang="en-US" sz="1800" dirty="0"/>
                <a:t>Requirements of DSC</a:t>
              </a:r>
            </a:p>
            <a:p>
              <a:pPr marL="182880" indent="-182880">
                <a:spcBef>
                  <a:spcPts val="600"/>
                </a:spcBef>
                <a:buFont typeface="Arial" panose="020B0604020202020204" pitchFamily="34" charset="0"/>
                <a:buChar char="•"/>
              </a:pPr>
              <a:r>
                <a:rPr lang="en-US" sz="1800" dirty="0"/>
                <a:t>Participation of Foreign bidders: shall allow bidders to take all actions required for their certification within their own countries, without the need to travel abroad.</a:t>
              </a:r>
            </a:p>
          </p:txBody>
        </p:sp>
      </p:grpSp>
    </p:spTree>
    <p:extLst>
      <p:ext uri="{BB962C8B-B14F-4D97-AF65-F5344CB8AC3E}">
        <p14:creationId xmlns:p14="http://schemas.microsoft.com/office/powerpoint/2010/main" val="965343533"/>
      </p:ext>
    </p:extLst>
  </p:cSld>
  <p:clrMapOvr>
    <a:masterClrMapping/>
  </p:clrMapOvr>
</p:sld>
</file>

<file path=ppt/theme/theme1.xml><?xml version="1.0" encoding="utf-8"?>
<a:theme xmlns:a="http://schemas.openxmlformats.org/drawingml/2006/main" name="Default Design">
  <a:themeElements>
    <a:clrScheme name="Custom 1">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3EBBF0"/>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1523</TotalTime>
  <Words>1191</Words>
  <Application>Microsoft Office PowerPoint</Application>
  <PresentationFormat>Widescreen</PresentationFormat>
  <Paragraphs>149</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Verdana</vt:lpstr>
      <vt:lpstr>Default Design</vt:lpstr>
      <vt:lpstr>Electronic Procurement Requirements &amp; Open Contracting</vt:lpstr>
      <vt:lpstr>Use of e-Procurement Systems</vt:lpstr>
      <vt:lpstr>Electronic Procurement Requirements for MDB Financed Operations</vt:lpstr>
      <vt:lpstr>PowerPoint Presentation</vt:lpstr>
      <vt:lpstr>PowerPoint Presentation</vt:lpstr>
      <vt:lpstr>PowerPoint Presentation</vt:lpstr>
      <vt:lpstr>MDB Guidelines on e-GP Assessment</vt:lpstr>
      <vt:lpstr>MDB Guidelines on e-GP Assessment</vt:lpstr>
      <vt:lpstr>MDB Guidelines on e-GP Assessment</vt:lpstr>
      <vt:lpstr>MDB Guidelines on e-GP Assessment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e-Government Procurement and  e-Reverse Auction</dc:title>
  <dc:creator>Administrator</dc:creator>
  <cp:lastModifiedBy>Sreenivas Devarakonda</cp:lastModifiedBy>
  <cp:revision>21</cp:revision>
  <dcterms:modified xsi:type="dcterms:W3CDTF">2023-03-26T05:19:37Z</dcterms:modified>
</cp:coreProperties>
</file>