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445" r:id="rId4"/>
    <p:sldId id="429" r:id="rId5"/>
    <p:sldId id="433" r:id="rId6"/>
    <p:sldId id="452" r:id="rId7"/>
    <p:sldId id="454" r:id="rId8"/>
    <p:sldId id="354" r:id="rId9"/>
    <p:sldId id="263" r:id="rId10"/>
    <p:sldId id="271" r:id="rId11"/>
    <p:sldId id="258" r:id="rId12"/>
    <p:sldId id="259" r:id="rId13"/>
    <p:sldId id="265" r:id="rId14"/>
    <p:sldId id="446" r:id="rId15"/>
    <p:sldId id="449" r:id="rId16"/>
    <p:sldId id="448" r:id="rId17"/>
    <p:sldId id="450" r:id="rId18"/>
    <p:sldId id="451" r:id="rId19"/>
    <p:sldId id="266" r:id="rId20"/>
    <p:sldId id="267" r:id="rId21"/>
    <p:sldId id="268" r:id="rId22"/>
    <p:sldId id="269" r:id="rId23"/>
    <p:sldId id="453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A6A"/>
    <a:srgbClr val="5EE461"/>
    <a:srgbClr val="36C91D"/>
    <a:srgbClr val="00D05E"/>
    <a:srgbClr val="09FF78"/>
    <a:srgbClr val="EBE9EC"/>
    <a:srgbClr val="EAEDF6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D7728-C06D-4360-88D5-3AF8C0BD73B0}" type="doc">
      <dgm:prSet loTypeId="urn:microsoft.com/office/officeart/2005/8/layout/vList2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3AF4032-541F-49D0-8C8E-83D3AB284EC2}">
      <dgm:prSet custT="1"/>
      <dgm:spPr/>
      <dgm:t>
        <a:bodyPr/>
        <a:lstStyle/>
        <a:p>
          <a:r>
            <a:rPr lang="en-US" sz="2000" dirty="0">
              <a:latin typeface="+mj-lt"/>
            </a:rPr>
            <a:t>A Society formed in 1986 under Ministry of Railways, Registered under Societies Act</a:t>
          </a:r>
        </a:p>
      </dgm:t>
    </dgm:pt>
    <dgm:pt modelId="{C0C964EF-117A-47A7-B9A4-58EBED553A28}" type="parTrans" cxnId="{F45A7D5C-EAA2-4274-ACBA-CAAFE8C86375}">
      <dgm:prSet/>
      <dgm:spPr/>
      <dgm:t>
        <a:bodyPr/>
        <a:lstStyle/>
        <a:p>
          <a:endParaRPr lang="en-US"/>
        </a:p>
      </dgm:t>
    </dgm:pt>
    <dgm:pt modelId="{0BEEF5FC-9D17-48A4-86C9-5E6FD91305A8}" type="sibTrans" cxnId="{F45A7D5C-EAA2-4274-ACBA-CAAFE8C86375}">
      <dgm:prSet/>
      <dgm:spPr/>
      <dgm:t>
        <a:bodyPr/>
        <a:lstStyle/>
        <a:p>
          <a:endParaRPr lang="en-US"/>
        </a:p>
      </dgm:t>
    </dgm:pt>
    <dgm:pt modelId="{3CD5E120-487B-4B84-82FF-96FED3D83563}">
      <dgm:prSet custT="1"/>
      <dgm:spPr/>
      <dgm:t>
        <a:bodyPr/>
        <a:lstStyle/>
        <a:p>
          <a:r>
            <a:rPr lang="en-US" sz="2000" dirty="0">
              <a:latin typeface="+mj-lt"/>
            </a:rPr>
            <a:t>Functions on No Profit No Loss basis</a:t>
          </a:r>
        </a:p>
      </dgm:t>
    </dgm:pt>
    <dgm:pt modelId="{700671C1-717F-4D9E-9492-2A521BD5C977}" type="parTrans" cxnId="{258C862D-D9AB-4355-ACAA-3695D793C494}">
      <dgm:prSet/>
      <dgm:spPr/>
      <dgm:t>
        <a:bodyPr/>
        <a:lstStyle/>
        <a:p>
          <a:endParaRPr lang="en-US"/>
        </a:p>
      </dgm:t>
    </dgm:pt>
    <dgm:pt modelId="{3FEA809C-772B-4A10-A14E-D39FDB1FF643}" type="sibTrans" cxnId="{258C862D-D9AB-4355-ACAA-3695D793C494}">
      <dgm:prSet/>
      <dgm:spPr/>
      <dgm:t>
        <a:bodyPr/>
        <a:lstStyle/>
        <a:p>
          <a:endParaRPr lang="en-US"/>
        </a:p>
      </dgm:t>
    </dgm:pt>
    <dgm:pt modelId="{AAA7DF1D-C0D5-4BBE-9B4B-17A2751F042E}">
      <dgm:prSet custT="1"/>
      <dgm:spPr/>
      <dgm:t>
        <a:bodyPr/>
        <a:lstStyle/>
        <a:p>
          <a:r>
            <a:rPr lang="en-US" sz="2000" dirty="0">
              <a:latin typeface="+mj-lt"/>
            </a:rPr>
            <a:t>IT arm of Indian Railways</a:t>
          </a:r>
        </a:p>
      </dgm:t>
    </dgm:pt>
    <dgm:pt modelId="{81B6306E-9DB9-43E4-AFF3-1FBE63AC4737}" type="parTrans" cxnId="{5D7EF0BC-B953-4811-AF48-DCCDFC07F942}">
      <dgm:prSet/>
      <dgm:spPr/>
      <dgm:t>
        <a:bodyPr/>
        <a:lstStyle/>
        <a:p>
          <a:endParaRPr lang="en-US"/>
        </a:p>
      </dgm:t>
    </dgm:pt>
    <dgm:pt modelId="{118ED7AC-C861-4686-954C-9A1F0AD80C75}" type="sibTrans" cxnId="{5D7EF0BC-B953-4811-AF48-DCCDFC07F942}">
      <dgm:prSet/>
      <dgm:spPr/>
      <dgm:t>
        <a:bodyPr/>
        <a:lstStyle/>
        <a:p>
          <a:endParaRPr lang="en-US"/>
        </a:p>
      </dgm:t>
    </dgm:pt>
    <dgm:pt modelId="{1DC55934-AEA0-4606-8B15-4B8098FCC399}">
      <dgm:prSet custT="1"/>
      <dgm:spPr/>
      <dgm:t>
        <a:bodyPr/>
        <a:lstStyle/>
        <a:p>
          <a:pPr marL="273050" indent="-273050"/>
          <a:r>
            <a:rPr lang="en-US" sz="2000" dirty="0">
              <a:solidFill>
                <a:srgbClr val="C00000"/>
              </a:solidFill>
              <a:latin typeface="+mj-lt"/>
            </a:rPr>
            <a:t>Indian Railways E-Procurement System (</a:t>
          </a:r>
          <a:r>
            <a:rPr lang="en-US" sz="2000" b="1" dirty="0">
              <a:solidFill>
                <a:srgbClr val="C00000"/>
              </a:solidFill>
              <a:latin typeface="+mj-lt"/>
            </a:rPr>
            <a:t>IREPS</a:t>
          </a:r>
          <a:r>
            <a:rPr lang="en-US" sz="2000" dirty="0">
              <a:solidFill>
                <a:srgbClr val="C00000"/>
              </a:solidFill>
              <a:latin typeface="+mj-lt"/>
            </a:rPr>
            <a:t>), Integrated Materials Management System (</a:t>
          </a:r>
          <a:r>
            <a:rPr lang="en-US" sz="2000" b="1" dirty="0">
              <a:solidFill>
                <a:srgbClr val="C00000"/>
              </a:solidFill>
              <a:latin typeface="+mj-lt"/>
            </a:rPr>
            <a:t>IMMS</a:t>
          </a:r>
          <a:r>
            <a:rPr lang="en-US" sz="2000" dirty="0">
              <a:solidFill>
                <a:srgbClr val="C00000"/>
              </a:solidFill>
              <a:latin typeface="+mj-lt"/>
            </a:rPr>
            <a:t>)</a:t>
          </a:r>
        </a:p>
      </dgm:t>
    </dgm:pt>
    <dgm:pt modelId="{913F686C-1A49-41A5-9518-A5E809B821EB}" type="parTrans" cxnId="{04034467-D199-46E7-B4E5-87AB5D7F3BD4}">
      <dgm:prSet/>
      <dgm:spPr/>
      <dgm:t>
        <a:bodyPr/>
        <a:lstStyle/>
        <a:p>
          <a:endParaRPr lang="en-US"/>
        </a:p>
      </dgm:t>
    </dgm:pt>
    <dgm:pt modelId="{11BF5A7B-1207-4D02-B624-85E39AAF02B9}" type="sibTrans" cxnId="{04034467-D199-46E7-B4E5-87AB5D7F3BD4}">
      <dgm:prSet/>
      <dgm:spPr/>
      <dgm:t>
        <a:bodyPr/>
        <a:lstStyle/>
        <a:p>
          <a:endParaRPr lang="en-US"/>
        </a:p>
      </dgm:t>
    </dgm:pt>
    <dgm:pt modelId="{F3D50A1F-12F6-4622-A099-B9614521ADA3}">
      <dgm:prSet custT="1"/>
      <dgm:spPr/>
      <dgm:t>
        <a:bodyPr/>
        <a:lstStyle/>
        <a:p>
          <a:pPr marL="273050" indent="-273050"/>
          <a:r>
            <a:rPr lang="en-US" sz="2000" dirty="0">
              <a:latin typeface="+mj-lt"/>
            </a:rPr>
            <a:t>Passenger Reservation System (</a:t>
          </a:r>
          <a:r>
            <a:rPr lang="en-US" sz="2000" b="1" dirty="0">
              <a:latin typeface="+mj-lt"/>
            </a:rPr>
            <a:t>PRS</a:t>
          </a:r>
          <a:r>
            <a:rPr lang="en-US" sz="2000" dirty="0">
              <a:latin typeface="+mj-lt"/>
            </a:rPr>
            <a:t>), Unreserved Ticketing System (</a:t>
          </a:r>
          <a:r>
            <a:rPr lang="en-US" sz="2000" b="1" dirty="0">
              <a:latin typeface="+mj-lt"/>
            </a:rPr>
            <a:t>UTS</a:t>
          </a:r>
          <a:r>
            <a:rPr lang="en-US" sz="2000" dirty="0">
              <a:latin typeface="+mj-lt"/>
            </a:rPr>
            <a:t>), Freight Operations Information System (</a:t>
          </a:r>
          <a:r>
            <a:rPr lang="en-US" sz="2000" b="1" dirty="0">
              <a:latin typeface="+mj-lt"/>
            </a:rPr>
            <a:t>FOIS</a:t>
          </a:r>
          <a:r>
            <a:rPr lang="en-US" sz="2000" dirty="0">
              <a:latin typeface="+mj-lt"/>
            </a:rPr>
            <a:t>), Control Office Applications (</a:t>
          </a:r>
          <a:r>
            <a:rPr lang="en-US" sz="2000" b="1" dirty="0">
              <a:latin typeface="+mj-lt"/>
            </a:rPr>
            <a:t>COA</a:t>
          </a:r>
          <a:r>
            <a:rPr lang="en-US" sz="2000" dirty="0">
              <a:latin typeface="+mj-lt"/>
            </a:rPr>
            <a:t>), Crew Management System (</a:t>
          </a:r>
          <a:r>
            <a:rPr lang="en-US" sz="2000" b="1" dirty="0">
              <a:latin typeface="+mj-lt"/>
            </a:rPr>
            <a:t>CMS</a:t>
          </a:r>
          <a:r>
            <a:rPr lang="en-US" sz="2000" dirty="0">
              <a:latin typeface="+mj-lt"/>
            </a:rPr>
            <a:t>), Loco Management System (</a:t>
          </a:r>
          <a:r>
            <a:rPr lang="en-US" sz="2000" b="1" dirty="0">
              <a:latin typeface="+mj-lt"/>
            </a:rPr>
            <a:t>LMS</a:t>
          </a:r>
          <a:r>
            <a:rPr lang="en-US" sz="2000" dirty="0">
              <a:latin typeface="+mj-lt"/>
            </a:rPr>
            <a:t>), Integrated Coach Management System (</a:t>
          </a:r>
          <a:r>
            <a:rPr lang="en-US" sz="2000" b="1" dirty="0">
              <a:latin typeface="+mj-lt"/>
            </a:rPr>
            <a:t>ICMS</a:t>
          </a:r>
          <a:r>
            <a:rPr lang="en-US" sz="2000" dirty="0">
              <a:latin typeface="+mj-lt"/>
            </a:rPr>
            <a:t>), Parcel Management System (</a:t>
          </a:r>
          <a:r>
            <a:rPr lang="en-US" sz="2000" b="1" dirty="0">
              <a:latin typeface="+mj-lt"/>
            </a:rPr>
            <a:t>PMS</a:t>
          </a:r>
          <a:r>
            <a:rPr lang="en-US" sz="2000" dirty="0">
              <a:latin typeface="+mj-lt"/>
            </a:rPr>
            <a:t>), Real Time Information System (</a:t>
          </a:r>
          <a:r>
            <a:rPr lang="en-US" sz="2000" b="1" dirty="0">
              <a:latin typeface="+mj-lt"/>
            </a:rPr>
            <a:t>RTIS</a:t>
          </a:r>
          <a:r>
            <a:rPr lang="en-US" sz="2000" dirty="0">
              <a:latin typeface="+mj-lt"/>
            </a:rPr>
            <a:t>)</a:t>
          </a:r>
        </a:p>
      </dgm:t>
    </dgm:pt>
    <dgm:pt modelId="{DAA86F3C-38F0-4A32-9E5F-6329FA18393B}" type="sibTrans" cxnId="{585602BE-C4BA-41CB-82E3-9E3DA8CBA5B1}">
      <dgm:prSet/>
      <dgm:spPr/>
      <dgm:t>
        <a:bodyPr/>
        <a:lstStyle/>
        <a:p>
          <a:endParaRPr lang="en-IN"/>
        </a:p>
      </dgm:t>
    </dgm:pt>
    <dgm:pt modelId="{789E5977-AA44-4199-B9E2-9DC910C091E7}" type="parTrans" cxnId="{585602BE-C4BA-41CB-82E3-9E3DA8CBA5B1}">
      <dgm:prSet/>
      <dgm:spPr/>
      <dgm:t>
        <a:bodyPr/>
        <a:lstStyle/>
        <a:p>
          <a:endParaRPr lang="en-IN"/>
        </a:p>
      </dgm:t>
    </dgm:pt>
    <dgm:pt modelId="{15610F7A-6C62-4C66-A18B-DEA5A756CE33}">
      <dgm:prSet custT="1"/>
      <dgm:spPr/>
      <dgm:t>
        <a:bodyPr/>
        <a:lstStyle/>
        <a:p>
          <a:pPr marL="273050" indent="-273050"/>
          <a:r>
            <a:rPr lang="en-US" sz="2000" dirty="0">
              <a:latin typeface="+mj-lt"/>
            </a:rPr>
            <a:t>Human Resources Management System (</a:t>
          </a:r>
          <a:r>
            <a:rPr lang="en-US" sz="2000" b="1" dirty="0">
              <a:latin typeface="+mj-lt"/>
            </a:rPr>
            <a:t>HRMS</a:t>
          </a:r>
          <a:r>
            <a:rPr lang="en-US" sz="2000" dirty="0">
              <a:latin typeface="+mj-lt"/>
            </a:rPr>
            <a:t>)</a:t>
          </a:r>
        </a:p>
      </dgm:t>
    </dgm:pt>
    <dgm:pt modelId="{3AD90602-7AA5-4106-B033-493C80499962}" type="sibTrans" cxnId="{127C05B0-20B4-48C4-A079-2C3495B5EBC1}">
      <dgm:prSet/>
      <dgm:spPr/>
      <dgm:t>
        <a:bodyPr/>
        <a:lstStyle/>
        <a:p>
          <a:endParaRPr lang="en-US"/>
        </a:p>
      </dgm:t>
    </dgm:pt>
    <dgm:pt modelId="{3CB1AFEA-516D-4451-BCB5-304C802329CA}" type="parTrans" cxnId="{127C05B0-20B4-48C4-A079-2C3495B5EBC1}">
      <dgm:prSet/>
      <dgm:spPr/>
      <dgm:t>
        <a:bodyPr/>
        <a:lstStyle/>
        <a:p>
          <a:endParaRPr lang="en-US"/>
        </a:p>
      </dgm:t>
    </dgm:pt>
    <dgm:pt modelId="{E842A7D9-5240-4AAC-92DA-429AC8992F60}">
      <dgm:prSet custT="1"/>
      <dgm:spPr/>
      <dgm:t>
        <a:bodyPr/>
        <a:lstStyle/>
        <a:p>
          <a:pPr marL="273050" indent="-273050"/>
          <a:r>
            <a:rPr lang="en-US" sz="2000" dirty="0">
              <a:latin typeface="+mj-lt"/>
            </a:rPr>
            <a:t>Accounting Information Management System (</a:t>
          </a:r>
          <a:r>
            <a:rPr lang="en-US" sz="2000" b="1" dirty="0">
              <a:latin typeface="+mj-lt"/>
            </a:rPr>
            <a:t>AIMS</a:t>
          </a:r>
          <a:r>
            <a:rPr lang="en-US" sz="2000" dirty="0">
              <a:latin typeface="+mj-lt"/>
            </a:rPr>
            <a:t>)</a:t>
          </a:r>
        </a:p>
      </dgm:t>
    </dgm:pt>
    <dgm:pt modelId="{6C5A384C-42CC-4056-8E50-03206EA4E996}" type="parTrans" cxnId="{FAE1DF69-727B-4318-AEC4-A057B1303ED0}">
      <dgm:prSet/>
      <dgm:spPr/>
      <dgm:t>
        <a:bodyPr/>
        <a:lstStyle/>
        <a:p>
          <a:endParaRPr lang="en-IN"/>
        </a:p>
      </dgm:t>
    </dgm:pt>
    <dgm:pt modelId="{A916976D-3985-40A8-B69C-285FD73688FB}" type="sibTrans" cxnId="{FAE1DF69-727B-4318-AEC4-A057B1303ED0}">
      <dgm:prSet/>
      <dgm:spPr/>
      <dgm:t>
        <a:bodyPr/>
        <a:lstStyle/>
        <a:p>
          <a:endParaRPr lang="en-IN"/>
        </a:p>
      </dgm:t>
    </dgm:pt>
    <dgm:pt modelId="{CD4ED8E3-D407-4AA1-9E7E-947E5B67AD27}">
      <dgm:prSet custT="1"/>
      <dgm:spPr/>
      <dgm:t>
        <a:bodyPr/>
        <a:lstStyle/>
        <a:p>
          <a:pPr marL="273050" indent="-273050"/>
          <a:r>
            <a:rPr lang="en-US" sz="2000" dirty="0">
              <a:latin typeface="+mj-lt"/>
            </a:rPr>
            <a:t>Workshop Information Management System (</a:t>
          </a:r>
          <a:r>
            <a:rPr lang="en-US" sz="2000" b="1" dirty="0">
              <a:latin typeface="+mj-lt"/>
            </a:rPr>
            <a:t>WISE</a:t>
          </a:r>
          <a:r>
            <a:rPr lang="en-US" sz="2000" dirty="0">
              <a:latin typeface="+mj-lt"/>
            </a:rPr>
            <a:t>)</a:t>
          </a:r>
        </a:p>
      </dgm:t>
    </dgm:pt>
    <dgm:pt modelId="{47BFD494-D98C-4E85-AC34-71B387B4A53A}" type="parTrans" cxnId="{4E401E40-A99B-4849-821B-B2E9714BD0DC}">
      <dgm:prSet/>
      <dgm:spPr/>
      <dgm:t>
        <a:bodyPr/>
        <a:lstStyle/>
        <a:p>
          <a:endParaRPr lang="en-IN"/>
        </a:p>
      </dgm:t>
    </dgm:pt>
    <dgm:pt modelId="{D2338939-804F-405A-BFB2-A7C4AB462DE4}" type="sibTrans" cxnId="{4E401E40-A99B-4849-821B-B2E9714BD0DC}">
      <dgm:prSet/>
      <dgm:spPr/>
      <dgm:t>
        <a:bodyPr/>
        <a:lstStyle/>
        <a:p>
          <a:endParaRPr lang="en-IN"/>
        </a:p>
      </dgm:t>
    </dgm:pt>
    <dgm:pt modelId="{78AE8DCB-080B-498F-925E-C41C46602C28}">
      <dgm:prSet custT="1"/>
      <dgm:spPr/>
      <dgm:t>
        <a:bodyPr/>
        <a:lstStyle/>
        <a:p>
          <a:pPr marL="273050" indent="-273050"/>
          <a:endParaRPr lang="en-US" sz="1000" dirty="0">
            <a:solidFill>
              <a:srgbClr val="C00000"/>
            </a:solidFill>
            <a:latin typeface="+mj-lt"/>
          </a:endParaRPr>
        </a:p>
      </dgm:t>
    </dgm:pt>
    <dgm:pt modelId="{5E86F151-0343-4009-9D49-389CBD4F18E3}" type="sibTrans" cxnId="{0B973A87-6455-4330-9919-2198D3F2BE57}">
      <dgm:prSet/>
      <dgm:spPr/>
      <dgm:t>
        <a:bodyPr/>
        <a:lstStyle/>
        <a:p>
          <a:endParaRPr lang="en-IN"/>
        </a:p>
      </dgm:t>
    </dgm:pt>
    <dgm:pt modelId="{47F6566C-158E-4EB2-B10C-A8CE3AB8B998}" type="parTrans" cxnId="{0B973A87-6455-4330-9919-2198D3F2BE57}">
      <dgm:prSet/>
      <dgm:spPr/>
      <dgm:t>
        <a:bodyPr/>
        <a:lstStyle/>
        <a:p>
          <a:endParaRPr lang="en-IN"/>
        </a:p>
      </dgm:t>
    </dgm:pt>
    <dgm:pt modelId="{C532F2B1-5B90-4C3A-97EE-C4CB2A98438F}">
      <dgm:prSet custT="1"/>
      <dgm:spPr/>
      <dgm:t>
        <a:bodyPr/>
        <a:lstStyle/>
        <a:p>
          <a:r>
            <a:rPr lang="en-US" sz="2000" dirty="0">
              <a:latin typeface="+mj-lt"/>
            </a:rPr>
            <a:t>Critical applications that impact every aspect of Railways, and public at large</a:t>
          </a:r>
        </a:p>
      </dgm:t>
    </dgm:pt>
    <dgm:pt modelId="{70A8C510-6C42-4634-BFBD-7A89142A1C90}" type="sibTrans" cxnId="{EB91A861-E3CE-4EB4-8ECF-A1CA32E40D5C}">
      <dgm:prSet/>
      <dgm:spPr/>
      <dgm:t>
        <a:bodyPr/>
        <a:lstStyle/>
        <a:p>
          <a:endParaRPr lang="en-US"/>
        </a:p>
      </dgm:t>
    </dgm:pt>
    <dgm:pt modelId="{65D31538-67C8-4624-8D9B-6C1D769E5260}" type="parTrans" cxnId="{EB91A861-E3CE-4EB4-8ECF-A1CA32E40D5C}">
      <dgm:prSet/>
      <dgm:spPr/>
      <dgm:t>
        <a:bodyPr/>
        <a:lstStyle/>
        <a:p>
          <a:endParaRPr lang="en-US"/>
        </a:p>
      </dgm:t>
    </dgm:pt>
    <dgm:pt modelId="{CD2064B9-A6B5-40DF-8959-72B656D4FCA4}" type="pres">
      <dgm:prSet presAssocID="{6E0D7728-C06D-4360-88D5-3AF8C0BD73B0}" presName="linear" presStyleCnt="0">
        <dgm:presLayoutVars>
          <dgm:animLvl val="lvl"/>
          <dgm:resizeHandles val="exact"/>
        </dgm:presLayoutVars>
      </dgm:prSet>
      <dgm:spPr/>
    </dgm:pt>
    <dgm:pt modelId="{FB7377C3-641E-4F7B-B0CC-B7792F3924C4}" type="pres">
      <dgm:prSet presAssocID="{C3AF4032-541F-49D0-8C8E-83D3AB284EC2}" presName="parentText" presStyleLbl="node1" presStyleIdx="0" presStyleCnt="4" custLinFactNeighborY="-18086">
        <dgm:presLayoutVars>
          <dgm:chMax val="0"/>
          <dgm:bulletEnabled val="1"/>
        </dgm:presLayoutVars>
      </dgm:prSet>
      <dgm:spPr/>
    </dgm:pt>
    <dgm:pt modelId="{2F861D4F-9CDC-4501-A8C0-E52E500B1B21}" type="pres">
      <dgm:prSet presAssocID="{0BEEF5FC-9D17-48A4-86C9-5E6FD91305A8}" presName="spacer" presStyleCnt="0"/>
      <dgm:spPr/>
    </dgm:pt>
    <dgm:pt modelId="{F0D21CB8-6062-4839-90CA-1A7F05335D1C}" type="pres">
      <dgm:prSet presAssocID="{3CD5E120-487B-4B84-82FF-96FED3D835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0670BCB-75B8-4434-8675-E6BBF2F6EB16}" type="pres">
      <dgm:prSet presAssocID="{3FEA809C-772B-4A10-A14E-D39FDB1FF643}" presName="spacer" presStyleCnt="0"/>
      <dgm:spPr/>
    </dgm:pt>
    <dgm:pt modelId="{F4987386-F40C-4724-BC42-0014226EFD03}" type="pres">
      <dgm:prSet presAssocID="{AAA7DF1D-C0D5-4BBE-9B4B-17A2751F042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B8BA3D7-98AC-422C-AAB4-A6908CC094B4}" type="pres">
      <dgm:prSet presAssocID="{118ED7AC-C861-4686-954C-9A1F0AD80C75}" presName="spacer" presStyleCnt="0"/>
      <dgm:spPr/>
    </dgm:pt>
    <dgm:pt modelId="{E44BA7AE-968A-4BA8-86BC-E41CC9B0F442}" type="pres">
      <dgm:prSet presAssocID="{C532F2B1-5B90-4C3A-97EE-C4CB2A98438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6247839-4DCA-48EE-9A13-69C7533543B1}" type="pres">
      <dgm:prSet presAssocID="{C532F2B1-5B90-4C3A-97EE-C4CB2A98438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58C862D-D9AB-4355-ACAA-3695D793C494}" srcId="{6E0D7728-C06D-4360-88D5-3AF8C0BD73B0}" destId="{3CD5E120-487B-4B84-82FF-96FED3D83563}" srcOrd="1" destOrd="0" parTransId="{700671C1-717F-4D9E-9492-2A521BD5C977}" sibTransId="{3FEA809C-772B-4A10-A14E-D39FDB1FF643}"/>
    <dgm:cxn modelId="{BC333431-F4D6-48FB-9E1E-6ADF13C697FF}" type="presOf" srcId="{15610F7A-6C62-4C66-A18B-DEA5A756CE33}" destId="{76247839-4DCA-48EE-9A13-69C7533543B1}" srcOrd="0" destOrd="3" presId="urn:microsoft.com/office/officeart/2005/8/layout/vList2"/>
    <dgm:cxn modelId="{4E401E40-A99B-4849-821B-B2E9714BD0DC}" srcId="{C532F2B1-5B90-4C3A-97EE-C4CB2A98438F}" destId="{CD4ED8E3-D407-4AA1-9E7E-947E5B67AD27}" srcOrd="5" destOrd="0" parTransId="{47BFD494-D98C-4E85-AC34-71B387B4A53A}" sibTransId="{D2338939-804F-405A-BFB2-A7C4AB462DE4}"/>
    <dgm:cxn modelId="{F45A7D5C-EAA2-4274-ACBA-CAAFE8C86375}" srcId="{6E0D7728-C06D-4360-88D5-3AF8C0BD73B0}" destId="{C3AF4032-541F-49D0-8C8E-83D3AB284EC2}" srcOrd="0" destOrd="0" parTransId="{C0C964EF-117A-47A7-B9A4-58EBED553A28}" sibTransId="{0BEEF5FC-9D17-48A4-86C9-5E6FD91305A8}"/>
    <dgm:cxn modelId="{3404EA5C-9594-4FBC-A013-B51D8405E557}" type="presOf" srcId="{C532F2B1-5B90-4C3A-97EE-C4CB2A98438F}" destId="{E44BA7AE-968A-4BA8-86BC-E41CC9B0F442}" srcOrd="0" destOrd="0" presId="urn:microsoft.com/office/officeart/2005/8/layout/vList2"/>
    <dgm:cxn modelId="{EB91A861-E3CE-4EB4-8ECF-A1CA32E40D5C}" srcId="{6E0D7728-C06D-4360-88D5-3AF8C0BD73B0}" destId="{C532F2B1-5B90-4C3A-97EE-C4CB2A98438F}" srcOrd="3" destOrd="0" parTransId="{65D31538-67C8-4624-8D9B-6C1D769E5260}" sibTransId="{70A8C510-6C42-4634-BFBD-7A89142A1C90}"/>
    <dgm:cxn modelId="{04034467-D199-46E7-B4E5-87AB5D7F3BD4}" srcId="{C532F2B1-5B90-4C3A-97EE-C4CB2A98438F}" destId="{1DC55934-AEA0-4606-8B15-4B8098FCC399}" srcOrd="1" destOrd="0" parTransId="{913F686C-1A49-41A5-9518-A5E809B821EB}" sibTransId="{11BF5A7B-1207-4D02-B624-85E39AAF02B9}"/>
    <dgm:cxn modelId="{D7D64C69-6DDC-4D10-B230-BDAA3C1149A9}" type="presOf" srcId="{3CD5E120-487B-4B84-82FF-96FED3D83563}" destId="{F0D21CB8-6062-4839-90CA-1A7F05335D1C}" srcOrd="0" destOrd="0" presId="urn:microsoft.com/office/officeart/2005/8/layout/vList2"/>
    <dgm:cxn modelId="{FAE1DF69-727B-4318-AEC4-A057B1303ED0}" srcId="{C532F2B1-5B90-4C3A-97EE-C4CB2A98438F}" destId="{E842A7D9-5240-4AAC-92DA-429AC8992F60}" srcOrd="4" destOrd="0" parTransId="{6C5A384C-42CC-4056-8E50-03206EA4E996}" sibTransId="{A916976D-3985-40A8-B69C-285FD73688FB}"/>
    <dgm:cxn modelId="{695F0A77-42F7-46FF-A538-94188C86D112}" type="presOf" srcId="{1DC55934-AEA0-4606-8B15-4B8098FCC399}" destId="{76247839-4DCA-48EE-9A13-69C7533543B1}" srcOrd="0" destOrd="1" presId="urn:microsoft.com/office/officeart/2005/8/layout/vList2"/>
    <dgm:cxn modelId="{3992CB7B-263C-4979-A223-46625FEFEBBF}" type="presOf" srcId="{CD4ED8E3-D407-4AA1-9E7E-947E5B67AD27}" destId="{76247839-4DCA-48EE-9A13-69C7533543B1}" srcOrd="0" destOrd="5" presId="urn:microsoft.com/office/officeart/2005/8/layout/vList2"/>
    <dgm:cxn modelId="{0B973A87-6455-4330-9919-2198D3F2BE57}" srcId="{C532F2B1-5B90-4C3A-97EE-C4CB2A98438F}" destId="{78AE8DCB-080B-498F-925E-C41C46602C28}" srcOrd="0" destOrd="0" parTransId="{47F6566C-158E-4EB2-B10C-A8CE3AB8B998}" sibTransId="{5E86F151-0343-4009-9D49-389CBD4F18E3}"/>
    <dgm:cxn modelId="{839A3F8C-400F-4F6E-A1A7-683A2343119B}" type="presOf" srcId="{E842A7D9-5240-4AAC-92DA-429AC8992F60}" destId="{76247839-4DCA-48EE-9A13-69C7533543B1}" srcOrd="0" destOrd="4" presId="urn:microsoft.com/office/officeart/2005/8/layout/vList2"/>
    <dgm:cxn modelId="{127C05B0-20B4-48C4-A079-2C3495B5EBC1}" srcId="{C532F2B1-5B90-4C3A-97EE-C4CB2A98438F}" destId="{15610F7A-6C62-4C66-A18B-DEA5A756CE33}" srcOrd="3" destOrd="0" parTransId="{3CB1AFEA-516D-4451-BCB5-304C802329CA}" sibTransId="{3AD90602-7AA5-4106-B033-493C80499962}"/>
    <dgm:cxn modelId="{B47DCEB3-CB61-4237-A50B-93071B35A642}" type="presOf" srcId="{AAA7DF1D-C0D5-4BBE-9B4B-17A2751F042E}" destId="{F4987386-F40C-4724-BC42-0014226EFD03}" srcOrd="0" destOrd="0" presId="urn:microsoft.com/office/officeart/2005/8/layout/vList2"/>
    <dgm:cxn modelId="{5D7EF0BC-B953-4811-AF48-DCCDFC07F942}" srcId="{6E0D7728-C06D-4360-88D5-3AF8C0BD73B0}" destId="{AAA7DF1D-C0D5-4BBE-9B4B-17A2751F042E}" srcOrd="2" destOrd="0" parTransId="{81B6306E-9DB9-43E4-AFF3-1FBE63AC4737}" sibTransId="{118ED7AC-C861-4686-954C-9A1F0AD80C75}"/>
    <dgm:cxn modelId="{585602BE-C4BA-41CB-82E3-9E3DA8CBA5B1}" srcId="{C532F2B1-5B90-4C3A-97EE-C4CB2A98438F}" destId="{F3D50A1F-12F6-4622-A099-B9614521ADA3}" srcOrd="2" destOrd="0" parTransId="{789E5977-AA44-4199-B9E2-9DC910C091E7}" sibTransId="{DAA86F3C-38F0-4A32-9E5F-6329FA18393B}"/>
    <dgm:cxn modelId="{9A889FC5-973C-4635-9D04-B9BBBB0FA00B}" type="presOf" srcId="{6E0D7728-C06D-4360-88D5-3AF8C0BD73B0}" destId="{CD2064B9-A6B5-40DF-8959-72B656D4FCA4}" srcOrd="0" destOrd="0" presId="urn:microsoft.com/office/officeart/2005/8/layout/vList2"/>
    <dgm:cxn modelId="{80BD62E8-1FFC-4B78-8CD8-C9107AB959E9}" type="presOf" srcId="{F3D50A1F-12F6-4622-A099-B9614521ADA3}" destId="{76247839-4DCA-48EE-9A13-69C7533543B1}" srcOrd="0" destOrd="2" presId="urn:microsoft.com/office/officeart/2005/8/layout/vList2"/>
    <dgm:cxn modelId="{B834BAED-20D4-4AB4-956C-219FE8867E2B}" type="presOf" srcId="{C3AF4032-541F-49D0-8C8E-83D3AB284EC2}" destId="{FB7377C3-641E-4F7B-B0CC-B7792F3924C4}" srcOrd="0" destOrd="0" presId="urn:microsoft.com/office/officeart/2005/8/layout/vList2"/>
    <dgm:cxn modelId="{9E827EF6-FCC0-4245-8819-5480757CE672}" type="presOf" srcId="{78AE8DCB-080B-498F-925E-C41C46602C28}" destId="{76247839-4DCA-48EE-9A13-69C7533543B1}" srcOrd="0" destOrd="0" presId="urn:microsoft.com/office/officeart/2005/8/layout/vList2"/>
    <dgm:cxn modelId="{D0A55C5A-D591-423B-8B2E-6968042A6F94}" type="presParOf" srcId="{CD2064B9-A6B5-40DF-8959-72B656D4FCA4}" destId="{FB7377C3-641E-4F7B-B0CC-B7792F3924C4}" srcOrd="0" destOrd="0" presId="urn:microsoft.com/office/officeart/2005/8/layout/vList2"/>
    <dgm:cxn modelId="{2DBBEF33-E4FB-44F1-9356-C6DB02ECD7A6}" type="presParOf" srcId="{CD2064B9-A6B5-40DF-8959-72B656D4FCA4}" destId="{2F861D4F-9CDC-4501-A8C0-E52E500B1B21}" srcOrd="1" destOrd="0" presId="urn:microsoft.com/office/officeart/2005/8/layout/vList2"/>
    <dgm:cxn modelId="{C0A38163-849A-4F99-BFD1-1F4A968124DB}" type="presParOf" srcId="{CD2064B9-A6B5-40DF-8959-72B656D4FCA4}" destId="{F0D21CB8-6062-4839-90CA-1A7F05335D1C}" srcOrd="2" destOrd="0" presId="urn:microsoft.com/office/officeart/2005/8/layout/vList2"/>
    <dgm:cxn modelId="{2D052924-7A60-4A9A-B219-1767B6ED72E8}" type="presParOf" srcId="{CD2064B9-A6B5-40DF-8959-72B656D4FCA4}" destId="{40670BCB-75B8-4434-8675-E6BBF2F6EB16}" srcOrd="3" destOrd="0" presId="urn:microsoft.com/office/officeart/2005/8/layout/vList2"/>
    <dgm:cxn modelId="{2F99CCF3-E4E4-423D-933B-CA7256831204}" type="presParOf" srcId="{CD2064B9-A6B5-40DF-8959-72B656D4FCA4}" destId="{F4987386-F40C-4724-BC42-0014226EFD03}" srcOrd="4" destOrd="0" presId="urn:microsoft.com/office/officeart/2005/8/layout/vList2"/>
    <dgm:cxn modelId="{D4E324A7-9EE5-4BE2-8282-C49281D09BF4}" type="presParOf" srcId="{CD2064B9-A6B5-40DF-8959-72B656D4FCA4}" destId="{EB8BA3D7-98AC-422C-AAB4-A6908CC094B4}" srcOrd="5" destOrd="0" presId="urn:microsoft.com/office/officeart/2005/8/layout/vList2"/>
    <dgm:cxn modelId="{97539485-A139-49DB-A65C-C8CE98BDDA54}" type="presParOf" srcId="{CD2064B9-A6B5-40DF-8959-72B656D4FCA4}" destId="{E44BA7AE-968A-4BA8-86BC-E41CC9B0F442}" srcOrd="6" destOrd="0" presId="urn:microsoft.com/office/officeart/2005/8/layout/vList2"/>
    <dgm:cxn modelId="{77E00B10-B421-4D94-AC30-ECB7F8D06885}" type="presParOf" srcId="{CD2064B9-A6B5-40DF-8959-72B656D4FCA4}" destId="{76247839-4DCA-48EE-9A13-69C7533543B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2C549E-C4DB-46BB-A28F-1AF53426058F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7A68C60D-7E01-454A-A946-F7CFF9C1EE0A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 sz="1800" dirty="0">
              <a:latin typeface="+mj-lt"/>
            </a:rPr>
            <a:t>Procurement of Goods, Services &amp; Works</a:t>
          </a:r>
        </a:p>
      </dgm:t>
    </dgm:pt>
    <dgm:pt modelId="{B76FDE88-8504-4F9B-A86E-5FDC600FFBDB}" type="parTrans" cxnId="{8ACD3E83-29F4-45BF-8B39-DCB15324FE43}">
      <dgm:prSet/>
      <dgm:spPr/>
      <dgm:t>
        <a:bodyPr/>
        <a:lstStyle/>
        <a:p>
          <a:endParaRPr lang="en-IN"/>
        </a:p>
      </dgm:t>
    </dgm:pt>
    <dgm:pt modelId="{1D9629EC-A028-42AD-B4DF-B9ADC7D83899}" type="sibTrans" cxnId="{8ACD3E83-29F4-45BF-8B39-DCB15324FE43}">
      <dgm:prSet/>
      <dgm:spPr/>
      <dgm:t>
        <a:bodyPr/>
        <a:lstStyle/>
        <a:p>
          <a:endParaRPr lang="en-IN"/>
        </a:p>
      </dgm:t>
    </dgm:pt>
    <dgm:pt modelId="{12644EBB-86C5-4CB3-BEE8-D0C33DCF96A4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 sz="1800" dirty="0">
              <a:latin typeface="+mj-lt"/>
            </a:rPr>
            <a:t>Leasing of Assets &amp; Services</a:t>
          </a:r>
        </a:p>
      </dgm:t>
    </dgm:pt>
    <dgm:pt modelId="{7C108855-4790-453A-9797-72804278454E}" type="parTrans" cxnId="{8A311762-66D6-48A1-B414-1C50C5117BF4}">
      <dgm:prSet/>
      <dgm:spPr/>
      <dgm:t>
        <a:bodyPr/>
        <a:lstStyle/>
        <a:p>
          <a:endParaRPr lang="en-IN"/>
        </a:p>
      </dgm:t>
    </dgm:pt>
    <dgm:pt modelId="{3FDB252A-AA29-47F5-8CAA-49FE2B81DF1B}" type="sibTrans" cxnId="{8A311762-66D6-48A1-B414-1C50C5117BF4}">
      <dgm:prSet/>
      <dgm:spPr/>
      <dgm:t>
        <a:bodyPr/>
        <a:lstStyle/>
        <a:p>
          <a:endParaRPr lang="en-IN"/>
        </a:p>
      </dgm:t>
    </dgm:pt>
    <dgm:pt modelId="{DDC2B6E2-F6C6-4DFD-B22F-8CB4A34EFBD8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 sz="2000" dirty="0">
              <a:latin typeface="+mj-lt"/>
            </a:rPr>
            <a:t>Vendor Approvals</a:t>
          </a:r>
        </a:p>
      </dgm:t>
    </dgm:pt>
    <dgm:pt modelId="{D5F23487-9AF2-40A8-8E5D-3B675919B3D0}" type="parTrans" cxnId="{F4066E5B-CE87-4816-9817-FE11359FE776}">
      <dgm:prSet/>
      <dgm:spPr/>
      <dgm:t>
        <a:bodyPr/>
        <a:lstStyle/>
        <a:p>
          <a:endParaRPr lang="en-IN"/>
        </a:p>
      </dgm:t>
    </dgm:pt>
    <dgm:pt modelId="{6F9C96D7-DDDF-4777-9446-FA4D1AFCE313}" type="sibTrans" cxnId="{F4066E5B-CE87-4816-9817-FE11359FE776}">
      <dgm:prSet/>
      <dgm:spPr/>
      <dgm:t>
        <a:bodyPr/>
        <a:lstStyle/>
        <a:p>
          <a:endParaRPr lang="en-IN"/>
        </a:p>
      </dgm:t>
    </dgm:pt>
    <dgm:pt modelId="{E0747CE7-0E66-4877-A72C-94119732D8D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>
              <a:latin typeface="+mj-lt"/>
            </a:rPr>
            <a:t>Demand, Contract, Inventory Management </a:t>
          </a:r>
          <a:endParaRPr lang="en-IN" sz="2000" dirty="0">
            <a:latin typeface="+mj-lt"/>
          </a:endParaRPr>
        </a:p>
      </dgm:t>
    </dgm:pt>
    <dgm:pt modelId="{CCA22250-A0A8-4B93-A3E8-E763D0F1A08F}" type="parTrans" cxnId="{9FF9BECE-CFF6-4D96-88D9-2BEE72420EBC}">
      <dgm:prSet/>
      <dgm:spPr/>
      <dgm:t>
        <a:bodyPr/>
        <a:lstStyle/>
        <a:p>
          <a:endParaRPr lang="en-IN"/>
        </a:p>
      </dgm:t>
    </dgm:pt>
    <dgm:pt modelId="{12B31953-FB6B-491B-BF72-66DCBFFAED71}" type="sibTrans" cxnId="{9FF9BECE-CFF6-4D96-88D9-2BEE72420EBC}">
      <dgm:prSet/>
      <dgm:spPr/>
      <dgm:t>
        <a:bodyPr/>
        <a:lstStyle/>
        <a:p>
          <a:endParaRPr lang="en-IN"/>
        </a:p>
      </dgm:t>
    </dgm:pt>
    <dgm:pt modelId="{CE02554C-BBD4-4478-AE57-0BB33830C54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>
              <a:latin typeface="+mj-lt"/>
            </a:rPr>
            <a:t>Third Party  Inspections</a:t>
          </a:r>
          <a:endParaRPr lang="en-IN" sz="2000" dirty="0">
            <a:latin typeface="+mj-lt"/>
          </a:endParaRPr>
        </a:p>
      </dgm:t>
    </dgm:pt>
    <dgm:pt modelId="{E99AFD9B-1FD3-4C58-951A-E6FDA0F0A15F}" type="parTrans" cxnId="{1EA4C8DA-F830-4911-8AE7-B4DB69AAF492}">
      <dgm:prSet/>
      <dgm:spPr/>
      <dgm:t>
        <a:bodyPr/>
        <a:lstStyle/>
        <a:p>
          <a:endParaRPr lang="en-IN"/>
        </a:p>
      </dgm:t>
    </dgm:pt>
    <dgm:pt modelId="{78F0AB0A-A2E6-4759-9753-A2427C2193F6}" type="sibTrans" cxnId="{1EA4C8DA-F830-4911-8AE7-B4DB69AAF492}">
      <dgm:prSet/>
      <dgm:spPr/>
      <dgm:t>
        <a:bodyPr/>
        <a:lstStyle/>
        <a:p>
          <a:endParaRPr lang="en-IN"/>
        </a:p>
      </dgm:t>
    </dgm:pt>
    <dgm:pt modelId="{F5B3A18D-AB44-4D98-B7E8-4E598EE79EF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>
              <a:latin typeface="+mj-lt"/>
            </a:rPr>
            <a:t>Sale of Unserviceable Goods / Assets </a:t>
          </a:r>
        </a:p>
        <a:p>
          <a:pPr>
            <a:lnSpc>
              <a:spcPct val="100000"/>
            </a:lnSpc>
            <a:spcAft>
              <a:spcPct val="35000"/>
            </a:spcAft>
          </a:pPr>
          <a:endParaRPr lang="en-IN" sz="1800" dirty="0">
            <a:latin typeface="+mj-lt"/>
          </a:endParaRPr>
        </a:p>
      </dgm:t>
    </dgm:pt>
    <dgm:pt modelId="{B18026CD-0010-4589-BCE6-EB1AFB4DCBA1}" type="parTrans" cxnId="{01742F85-6D6B-476A-97B3-F445F2D2493B}">
      <dgm:prSet/>
      <dgm:spPr/>
      <dgm:t>
        <a:bodyPr/>
        <a:lstStyle/>
        <a:p>
          <a:endParaRPr lang="en-IN"/>
        </a:p>
      </dgm:t>
    </dgm:pt>
    <dgm:pt modelId="{C146EB8E-43D4-4C23-9F93-70D7A581425C}" type="sibTrans" cxnId="{01742F85-6D6B-476A-97B3-F445F2D2493B}">
      <dgm:prSet/>
      <dgm:spPr/>
      <dgm:t>
        <a:bodyPr/>
        <a:lstStyle/>
        <a:p>
          <a:endParaRPr lang="en-IN"/>
        </a:p>
      </dgm:t>
    </dgm:pt>
    <dgm:pt modelId="{AF8373E1-92FD-4AE4-91FA-38CC14E1DBA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>
              <a:latin typeface="+mj-lt"/>
            </a:rPr>
            <a:t>Consignee Stock Ledgers &amp; Material Handling</a:t>
          </a:r>
          <a:endParaRPr lang="en-IN" sz="1800" dirty="0">
            <a:latin typeface="+mj-lt"/>
          </a:endParaRPr>
        </a:p>
      </dgm:t>
    </dgm:pt>
    <dgm:pt modelId="{199CBE2D-1B56-48E4-B929-3486C4628D20}" type="parTrans" cxnId="{B15DCECE-2CFB-4E5C-BF2C-5C43E906298B}">
      <dgm:prSet/>
      <dgm:spPr/>
      <dgm:t>
        <a:bodyPr/>
        <a:lstStyle/>
        <a:p>
          <a:endParaRPr lang="en-IN"/>
        </a:p>
      </dgm:t>
    </dgm:pt>
    <dgm:pt modelId="{046AE602-7260-49A5-B18C-F00231362491}" type="sibTrans" cxnId="{B15DCECE-2CFB-4E5C-BF2C-5C43E906298B}">
      <dgm:prSet/>
      <dgm:spPr/>
      <dgm:t>
        <a:bodyPr/>
        <a:lstStyle/>
        <a:p>
          <a:endParaRPr lang="en-IN"/>
        </a:p>
      </dgm:t>
    </dgm:pt>
    <dgm:pt modelId="{603BC225-EFE2-4740-B97B-F2DB828C857A}" type="pres">
      <dgm:prSet presAssocID="{ED2C549E-C4DB-46BB-A28F-1AF53426058F}" presName="root" presStyleCnt="0">
        <dgm:presLayoutVars>
          <dgm:dir/>
          <dgm:resizeHandles val="exact"/>
        </dgm:presLayoutVars>
      </dgm:prSet>
      <dgm:spPr/>
    </dgm:pt>
    <dgm:pt modelId="{4E4E35EC-9A79-4657-B3E7-55F035A9C06D}" type="pres">
      <dgm:prSet presAssocID="{7A68C60D-7E01-454A-A946-F7CFF9C1EE0A}" presName="compNode" presStyleCnt="0"/>
      <dgm:spPr/>
    </dgm:pt>
    <dgm:pt modelId="{236096A7-775E-4694-AE3A-33AE2ABB8DD6}" type="pres">
      <dgm:prSet presAssocID="{7A68C60D-7E01-454A-A946-F7CFF9C1EE0A}" presName="iconBgRect" presStyleLbl="bgShp" presStyleIdx="0" presStyleCnt="7"/>
      <dgm:spPr/>
    </dgm:pt>
    <dgm:pt modelId="{6F01C5F5-91E1-4F63-B7E5-D627B9343CF2}" type="pres">
      <dgm:prSet presAssocID="{7A68C60D-7E01-454A-A946-F7CFF9C1EE0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8A86EA41-2FE5-45CA-A367-BADC78463FCE}" type="pres">
      <dgm:prSet presAssocID="{7A68C60D-7E01-454A-A946-F7CFF9C1EE0A}" presName="spaceRect" presStyleCnt="0"/>
      <dgm:spPr/>
    </dgm:pt>
    <dgm:pt modelId="{5B4AFD56-DCBC-4A79-ACF0-D07E7426A23A}" type="pres">
      <dgm:prSet presAssocID="{7A68C60D-7E01-454A-A946-F7CFF9C1EE0A}" presName="textRect" presStyleLbl="revTx" presStyleIdx="0" presStyleCnt="7">
        <dgm:presLayoutVars>
          <dgm:chMax val="1"/>
          <dgm:chPref val="1"/>
        </dgm:presLayoutVars>
      </dgm:prSet>
      <dgm:spPr/>
    </dgm:pt>
    <dgm:pt modelId="{B03ED9EB-D5BF-4375-9114-CB84E4EA0A55}" type="pres">
      <dgm:prSet presAssocID="{1D9629EC-A028-42AD-B4DF-B9ADC7D83899}" presName="sibTrans" presStyleCnt="0"/>
      <dgm:spPr/>
    </dgm:pt>
    <dgm:pt modelId="{E5448BFE-D27E-4D21-AADC-868537CD1198}" type="pres">
      <dgm:prSet presAssocID="{12644EBB-86C5-4CB3-BEE8-D0C33DCF96A4}" presName="compNode" presStyleCnt="0"/>
      <dgm:spPr/>
    </dgm:pt>
    <dgm:pt modelId="{B637B1A1-D0A5-41B2-A850-C5A029593815}" type="pres">
      <dgm:prSet presAssocID="{12644EBB-86C5-4CB3-BEE8-D0C33DCF96A4}" presName="iconBgRect" presStyleLbl="bgShp" presStyleIdx="1" presStyleCnt="7"/>
      <dgm:spPr/>
    </dgm:pt>
    <dgm:pt modelId="{BD6226F6-3545-4C78-B998-21299163EB2F}" type="pres">
      <dgm:prSet presAssocID="{12644EBB-86C5-4CB3-BEE8-D0C33DCF96A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BE8B9095-954B-4B50-91A8-8545954A9188}" type="pres">
      <dgm:prSet presAssocID="{12644EBB-86C5-4CB3-BEE8-D0C33DCF96A4}" presName="spaceRect" presStyleCnt="0"/>
      <dgm:spPr/>
    </dgm:pt>
    <dgm:pt modelId="{7796BD06-D968-4A6E-8930-DE9F488D9E3D}" type="pres">
      <dgm:prSet presAssocID="{12644EBB-86C5-4CB3-BEE8-D0C33DCF96A4}" presName="textRect" presStyleLbl="revTx" presStyleIdx="1" presStyleCnt="7">
        <dgm:presLayoutVars>
          <dgm:chMax val="1"/>
          <dgm:chPref val="1"/>
        </dgm:presLayoutVars>
      </dgm:prSet>
      <dgm:spPr/>
    </dgm:pt>
    <dgm:pt modelId="{1958E74F-47C4-419E-A82D-63BDB0DE2D76}" type="pres">
      <dgm:prSet presAssocID="{3FDB252A-AA29-47F5-8CAA-49FE2B81DF1B}" presName="sibTrans" presStyleCnt="0"/>
      <dgm:spPr/>
    </dgm:pt>
    <dgm:pt modelId="{9AEC21B9-3505-4423-85B6-6BBE4AE1E45C}" type="pres">
      <dgm:prSet presAssocID="{F5B3A18D-AB44-4D98-B7E8-4E598EE79EF6}" presName="compNode" presStyleCnt="0"/>
      <dgm:spPr/>
    </dgm:pt>
    <dgm:pt modelId="{76A2C49D-7C83-469C-8547-4363AF359092}" type="pres">
      <dgm:prSet presAssocID="{F5B3A18D-AB44-4D98-B7E8-4E598EE79EF6}" presName="iconBgRect" presStyleLbl="bgShp" presStyleIdx="2" presStyleCnt="7"/>
      <dgm:spPr/>
    </dgm:pt>
    <dgm:pt modelId="{5028C3B5-0FA4-4747-9188-784D94C34F74}" type="pres">
      <dgm:prSet presAssocID="{F5B3A18D-AB44-4D98-B7E8-4E598EE79EF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DD20D6C-8B03-4B89-A479-60B7252C4C5C}" type="pres">
      <dgm:prSet presAssocID="{F5B3A18D-AB44-4D98-B7E8-4E598EE79EF6}" presName="spaceRect" presStyleCnt="0"/>
      <dgm:spPr/>
    </dgm:pt>
    <dgm:pt modelId="{CA760AD4-DBFF-4D5F-BB28-4E5674506E4F}" type="pres">
      <dgm:prSet presAssocID="{F5B3A18D-AB44-4D98-B7E8-4E598EE79EF6}" presName="textRect" presStyleLbl="revTx" presStyleIdx="2" presStyleCnt="7">
        <dgm:presLayoutVars>
          <dgm:chMax val="1"/>
          <dgm:chPref val="1"/>
        </dgm:presLayoutVars>
      </dgm:prSet>
      <dgm:spPr/>
    </dgm:pt>
    <dgm:pt modelId="{C1EA3793-50A4-4E7E-981E-9DDDCDB1C906}" type="pres">
      <dgm:prSet presAssocID="{C146EB8E-43D4-4C23-9F93-70D7A581425C}" presName="sibTrans" presStyleCnt="0"/>
      <dgm:spPr/>
    </dgm:pt>
    <dgm:pt modelId="{BBA728DE-252E-438E-A795-9FA051E8C286}" type="pres">
      <dgm:prSet presAssocID="{AF8373E1-92FD-4AE4-91FA-38CC14E1DBA8}" presName="compNode" presStyleCnt="0"/>
      <dgm:spPr/>
    </dgm:pt>
    <dgm:pt modelId="{31D48509-2CC1-4889-833F-3D997EBC3DD0}" type="pres">
      <dgm:prSet presAssocID="{AF8373E1-92FD-4AE4-91FA-38CC14E1DBA8}" presName="iconBgRect" presStyleLbl="bgShp" presStyleIdx="3" presStyleCnt="7"/>
      <dgm:spPr/>
    </dgm:pt>
    <dgm:pt modelId="{C7BD96CE-E88E-4D0F-8D67-DC47F8316FC1}" type="pres">
      <dgm:prSet presAssocID="{AF8373E1-92FD-4AE4-91FA-38CC14E1DBA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E0736271-919A-41C7-8564-CDA322036A74}" type="pres">
      <dgm:prSet presAssocID="{AF8373E1-92FD-4AE4-91FA-38CC14E1DBA8}" presName="spaceRect" presStyleCnt="0"/>
      <dgm:spPr/>
    </dgm:pt>
    <dgm:pt modelId="{3420B431-F9A2-4FB4-9E02-C502DAA25275}" type="pres">
      <dgm:prSet presAssocID="{AF8373E1-92FD-4AE4-91FA-38CC14E1DBA8}" presName="textRect" presStyleLbl="revTx" presStyleIdx="3" presStyleCnt="7">
        <dgm:presLayoutVars>
          <dgm:chMax val="1"/>
          <dgm:chPref val="1"/>
        </dgm:presLayoutVars>
      </dgm:prSet>
      <dgm:spPr/>
    </dgm:pt>
    <dgm:pt modelId="{C8867005-19CE-458E-8A89-DE98036E79D3}" type="pres">
      <dgm:prSet presAssocID="{046AE602-7260-49A5-B18C-F00231362491}" presName="sibTrans" presStyleCnt="0"/>
      <dgm:spPr/>
    </dgm:pt>
    <dgm:pt modelId="{83908D30-6D8D-4C83-AFAA-0CEBDC1A8C01}" type="pres">
      <dgm:prSet presAssocID="{CE02554C-BBD4-4478-AE57-0BB33830C548}" presName="compNode" presStyleCnt="0"/>
      <dgm:spPr/>
    </dgm:pt>
    <dgm:pt modelId="{0F2449A3-BFD3-4CC4-A420-461B17A5E7CA}" type="pres">
      <dgm:prSet presAssocID="{CE02554C-BBD4-4478-AE57-0BB33830C548}" presName="iconBgRect" presStyleLbl="bgShp" presStyleIdx="4" presStyleCnt="7"/>
      <dgm:spPr/>
    </dgm:pt>
    <dgm:pt modelId="{2067DE50-6EC6-42C4-9FB8-126D85FE96E2}" type="pres">
      <dgm:prSet presAssocID="{CE02554C-BBD4-4478-AE57-0BB33830C548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7728D5A-09B2-4187-9304-39DEAD1B2B42}" type="pres">
      <dgm:prSet presAssocID="{CE02554C-BBD4-4478-AE57-0BB33830C548}" presName="spaceRect" presStyleCnt="0"/>
      <dgm:spPr/>
    </dgm:pt>
    <dgm:pt modelId="{87A94CF3-A918-44FC-AEF6-0F4D20D0D341}" type="pres">
      <dgm:prSet presAssocID="{CE02554C-BBD4-4478-AE57-0BB33830C548}" presName="textRect" presStyleLbl="revTx" presStyleIdx="4" presStyleCnt="7">
        <dgm:presLayoutVars>
          <dgm:chMax val="1"/>
          <dgm:chPref val="1"/>
        </dgm:presLayoutVars>
      </dgm:prSet>
      <dgm:spPr/>
    </dgm:pt>
    <dgm:pt modelId="{F9EC4BB7-A7D5-45A1-A626-588D030BD42A}" type="pres">
      <dgm:prSet presAssocID="{78F0AB0A-A2E6-4759-9753-A2427C2193F6}" presName="sibTrans" presStyleCnt="0"/>
      <dgm:spPr/>
    </dgm:pt>
    <dgm:pt modelId="{D1CE2A8C-CBF2-48F5-B878-41D7F676F02A}" type="pres">
      <dgm:prSet presAssocID="{DDC2B6E2-F6C6-4DFD-B22F-8CB4A34EFBD8}" presName="compNode" presStyleCnt="0"/>
      <dgm:spPr/>
    </dgm:pt>
    <dgm:pt modelId="{FD25D560-1FCD-41E7-932F-A4981224A588}" type="pres">
      <dgm:prSet presAssocID="{DDC2B6E2-F6C6-4DFD-B22F-8CB4A34EFBD8}" presName="iconBgRect" presStyleLbl="bgShp" presStyleIdx="5" presStyleCnt="7"/>
      <dgm:spPr/>
    </dgm:pt>
    <dgm:pt modelId="{8DAEBB06-85FD-492B-BE33-B9500449A23D}" type="pres">
      <dgm:prSet presAssocID="{DDC2B6E2-F6C6-4DFD-B22F-8CB4A34EFBD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03E4ACE-A66F-4519-8738-87F6DF3C729E}" type="pres">
      <dgm:prSet presAssocID="{DDC2B6E2-F6C6-4DFD-B22F-8CB4A34EFBD8}" presName="spaceRect" presStyleCnt="0"/>
      <dgm:spPr/>
    </dgm:pt>
    <dgm:pt modelId="{5A6D2FA1-BA8F-4134-89E8-C3A16E5E6242}" type="pres">
      <dgm:prSet presAssocID="{DDC2B6E2-F6C6-4DFD-B22F-8CB4A34EFBD8}" presName="textRect" presStyleLbl="revTx" presStyleIdx="5" presStyleCnt="7">
        <dgm:presLayoutVars>
          <dgm:chMax val="1"/>
          <dgm:chPref val="1"/>
        </dgm:presLayoutVars>
      </dgm:prSet>
      <dgm:spPr/>
    </dgm:pt>
    <dgm:pt modelId="{FCAFC062-D1E4-44E9-8A58-A338B5093F4A}" type="pres">
      <dgm:prSet presAssocID="{6F9C96D7-DDDF-4777-9446-FA4D1AFCE313}" presName="sibTrans" presStyleCnt="0"/>
      <dgm:spPr/>
    </dgm:pt>
    <dgm:pt modelId="{83DD439D-8284-4B7B-ABAA-D973F184C11B}" type="pres">
      <dgm:prSet presAssocID="{E0747CE7-0E66-4877-A72C-94119732D8D5}" presName="compNode" presStyleCnt="0"/>
      <dgm:spPr/>
    </dgm:pt>
    <dgm:pt modelId="{395759E5-8CED-4F69-802A-6F8806CB6873}" type="pres">
      <dgm:prSet presAssocID="{E0747CE7-0E66-4877-A72C-94119732D8D5}" presName="iconBgRect" presStyleLbl="bgShp" presStyleIdx="6" presStyleCnt="7"/>
      <dgm:spPr/>
    </dgm:pt>
    <dgm:pt modelId="{F4C3D880-DB3D-4DBD-A391-4DD76E55A021}" type="pres">
      <dgm:prSet presAssocID="{E0747CE7-0E66-4877-A72C-94119732D8D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9A84C8A2-3A4C-4CE6-A3F8-7EF3A19414F0}" type="pres">
      <dgm:prSet presAssocID="{E0747CE7-0E66-4877-A72C-94119732D8D5}" presName="spaceRect" presStyleCnt="0"/>
      <dgm:spPr/>
    </dgm:pt>
    <dgm:pt modelId="{C0105C68-7F7A-4C01-A336-71FD77C18F56}" type="pres">
      <dgm:prSet presAssocID="{E0747CE7-0E66-4877-A72C-94119732D8D5}" presName="textRect" presStyleLbl="revTx" presStyleIdx="6" presStyleCnt="7" custScaleX="163477">
        <dgm:presLayoutVars>
          <dgm:chMax val="1"/>
          <dgm:chPref val="1"/>
        </dgm:presLayoutVars>
      </dgm:prSet>
      <dgm:spPr/>
    </dgm:pt>
  </dgm:ptLst>
  <dgm:cxnLst>
    <dgm:cxn modelId="{45CA7604-BFAF-4BFD-911B-651A6A0A200A}" type="presOf" srcId="{CE02554C-BBD4-4478-AE57-0BB33830C548}" destId="{87A94CF3-A918-44FC-AEF6-0F4D20D0D341}" srcOrd="0" destOrd="0" presId="urn:microsoft.com/office/officeart/2018/5/layout/IconCircleLabelList"/>
    <dgm:cxn modelId="{448C6F0E-69E8-46C9-90BD-AA5D4A76BE92}" type="presOf" srcId="{12644EBB-86C5-4CB3-BEE8-D0C33DCF96A4}" destId="{7796BD06-D968-4A6E-8930-DE9F488D9E3D}" srcOrd="0" destOrd="0" presId="urn:microsoft.com/office/officeart/2018/5/layout/IconCircleLabelList"/>
    <dgm:cxn modelId="{9594C00E-511C-42C9-BB4F-BF42B486F59F}" type="presOf" srcId="{ED2C549E-C4DB-46BB-A28F-1AF53426058F}" destId="{603BC225-EFE2-4740-B97B-F2DB828C857A}" srcOrd="0" destOrd="0" presId="urn:microsoft.com/office/officeart/2018/5/layout/IconCircleLabelList"/>
    <dgm:cxn modelId="{F4066E5B-CE87-4816-9817-FE11359FE776}" srcId="{ED2C549E-C4DB-46BB-A28F-1AF53426058F}" destId="{DDC2B6E2-F6C6-4DFD-B22F-8CB4A34EFBD8}" srcOrd="5" destOrd="0" parTransId="{D5F23487-9AF2-40A8-8E5D-3B675919B3D0}" sibTransId="{6F9C96D7-DDDF-4777-9446-FA4D1AFCE313}"/>
    <dgm:cxn modelId="{8A311762-66D6-48A1-B414-1C50C5117BF4}" srcId="{ED2C549E-C4DB-46BB-A28F-1AF53426058F}" destId="{12644EBB-86C5-4CB3-BEE8-D0C33DCF96A4}" srcOrd="1" destOrd="0" parTransId="{7C108855-4790-453A-9797-72804278454E}" sibTransId="{3FDB252A-AA29-47F5-8CAA-49FE2B81DF1B}"/>
    <dgm:cxn modelId="{0A3B7D82-E1FB-416F-8E27-1CA85399AA20}" type="presOf" srcId="{DDC2B6E2-F6C6-4DFD-B22F-8CB4A34EFBD8}" destId="{5A6D2FA1-BA8F-4134-89E8-C3A16E5E6242}" srcOrd="0" destOrd="0" presId="urn:microsoft.com/office/officeart/2018/5/layout/IconCircleLabelList"/>
    <dgm:cxn modelId="{8ACD3E83-29F4-45BF-8B39-DCB15324FE43}" srcId="{ED2C549E-C4DB-46BB-A28F-1AF53426058F}" destId="{7A68C60D-7E01-454A-A946-F7CFF9C1EE0A}" srcOrd="0" destOrd="0" parTransId="{B76FDE88-8504-4F9B-A86E-5FDC600FFBDB}" sibTransId="{1D9629EC-A028-42AD-B4DF-B9ADC7D83899}"/>
    <dgm:cxn modelId="{01742F85-6D6B-476A-97B3-F445F2D2493B}" srcId="{ED2C549E-C4DB-46BB-A28F-1AF53426058F}" destId="{F5B3A18D-AB44-4D98-B7E8-4E598EE79EF6}" srcOrd="2" destOrd="0" parTransId="{B18026CD-0010-4589-BCE6-EB1AFB4DCBA1}" sibTransId="{C146EB8E-43D4-4C23-9F93-70D7A581425C}"/>
    <dgm:cxn modelId="{F4A800A8-BBA9-4696-8C16-7513A553035B}" type="presOf" srcId="{AF8373E1-92FD-4AE4-91FA-38CC14E1DBA8}" destId="{3420B431-F9A2-4FB4-9E02-C502DAA25275}" srcOrd="0" destOrd="0" presId="urn:microsoft.com/office/officeart/2018/5/layout/IconCircleLabelList"/>
    <dgm:cxn modelId="{1FB0D1BC-9DE6-4D2E-8382-235C709103A2}" type="presOf" srcId="{7A68C60D-7E01-454A-A946-F7CFF9C1EE0A}" destId="{5B4AFD56-DCBC-4A79-ACF0-D07E7426A23A}" srcOrd="0" destOrd="0" presId="urn:microsoft.com/office/officeart/2018/5/layout/IconCircleLabelList"/>
    <dgm:cxn modelId="{25B14CC4-C0C6-4753-8FAD-AE959100F3C2}" type="presOf" srcId="{F5B3A18D-AB44-4D98-B7E8-4E598EE79EF6}" destId="{CA760AD4-DBFF-4D5F-BB28-4E5674506E4F}" srcOrd="0" destOrd="0" presId="urn:microsoft.com/office/officeart/2018/5/layout/IconCircleLabelList"/>
    <dgm:cxn modelId="{9FF9BECE-CFF6-4D96-88D9-2BEE72420EBC}" srcId="{ED2C549E-C4DB-46BB-A28F-1AF53426058F}" destId="{E0747CE7-0E66-4877-A72C-94119732D8D5}" srcOrd="6" destOrd="0" parTransId="{CCA22250-A0A8-4B93-A3E8-E763D0F1A08F}" sibTransId="{12B31953-FB6B-491B-BF72-66DCBFFAED71}"/>
    <dgm:cxn modelId="{B15DCECE-2CFB-4E5C-BF2C-5C43E906298B}" srcId="{ED2C549E-C4DB-46BB-A28F-1AF53426058F}" destId="{AF8373E1-92FD-4AE4-91FA-38CC14E1DBA8}" srcOrd="3" destOrd="0" parTransId="{199CBE2D-1B56-48E4-B929-3486C4628D20}" sibTransId="{046AE602-7260-49A5-B18C-F00231362491}"/>
    <dgm:cxn modelId="{1EA4C8DA-F830-4911-8AE7-B4DB69AAF492}" srcId="{ED2C549E-C4DB-46BB-A28F-1AF53426058F}" destId="{CE02554C-BBD4-4478-AE57-0BB33830C548}" srcOrd="4" destOrd="0" parTransId="{E99AFD9B-1FD3-4C58-951A-E6FDA0F0A15F}" sibTransId="{78F0AB0A-A2E6-4759-9753-A2427C2193F6}"/>
    <dgm:cxn modelId="{8F4C52E2-B45D-49EE-A853-BE2CEAF174FD}" type="presOf" srcId="{E0747CE7-0E66-4877-A72C-94119732D8D5}" destId="{C0105C68-7F7A-4C01-A336-71FD77C18F56}" srcOrd="0" destOrd="0" presId="urn:microsoft.com/office/officeart/2018/5/layout/IconCircleLabelList"/>
    <dgm:cxn modelId="{108BDD32-D650-4B50-BD38-05981C9ED0B0}" type="presParOf" srcId="{603BC225-EFE2-4740-B97B-F2DB828C857A}" destId="{4E4E35EC-9A79-4657-B3E7-55F035A9C06D}" srcOrd="0" destOrd="0" presId="urn:microsoft.com/office/officeart/2018/5/layout/IconCircleLabelList"/>
    <dgm:cxn modelId="{57B6BFA1-204E-480D-9B70-A4885DF29C54}" type="presParOf" srcId="{4E4E35EC-9A79-4657-B3E7-55F035A9C06D}" destId="{236096A7-775E-4694-AE3A-33AE2ABB8DD6}" srcOrd="0" destOrd="0" presId="urn:microsoft.com/office/officeart/2018/5/layout/IconCircleLabelList"/>
    <dgm:cxn modelId="{2ECDBA37-D6E3-4CAA-894D-FB75AC4ABF2E}" type="presParOf" srcId="{4E4E35EC-9A79-4657-B3E7-55F035A9C06D}" destId="{6F01C5F5-91E1-4F63-B7E5-D627B9343CF2}" srcOrd="1" destOrd="0" presId="urn:microsoft.com/office/officeart/2018/5/layout/IconCircleLabelList"/>
    <dgm:cxn modelId="{FEDB61B2-B5EB-415A-99DF-98F1A86FF405}" type="presParOf" srcId="{4E4E35EC-9A79-4657-B3E7-55F035A9C06D}" destId="{8A86EA41-2FE5-45CA-A367-BADC78463FCE}" srcOrd="2" destOrd="0" presId="urn:microsoft.com/office/officeart/2018/5/layout/IconCircleLabelList"/>
    <dgm:cxn modelId="{33C17B53-CD8E-40FA-AABC-A948317646FB}" type="presParOf" srcId="{4E4E35EC-9A79-4657-B3E7-55F035A9C06D}" destId="{5B4AFD56-DCBC-4A79-ACF0-D07E7426A23A}" srcOrd="3" destOrd="0" presId="urn:microsoft.com/office/officeart/2018/5/layout/IconCircleLabelList"/>
    <dgm:cxn modelId="{81383412-7CE9-4801-A937-420C3B5B46A3}" type="presParOf" srcId="{603BC225-EFE2-4740-B97B-F2DB828C857A}" destId="{B03ED9EB-D5BF-4375-9114-CB84E4EA0A55}" srcOrd="1" destOrd="0" presId="urn:microsoft.com/office/officeart/2018/5/layout/IconCircleLabelList"/>
    <dgm:cxn modelId="{FB5E0108-4670-424B-B479-705AED2EAEA8}" type="presParOf" srcId="{603BC225-EFE2-4740-B97B-F2DB828C857A}" destId="{E5448BFE-D27E-4D21-AADC-868537CD1198}" srcOrd="2" destOrd="0" presId="urn:microsoft.com/office/officeart/2018/5/layout/IconCircleLabelList"/>
    <dgm:cxn modelId="{C99E2844-F86D-4952-9B3F-A543C965CF5A}" type="presParOf" srcId="{E5448BFE-D27E-4D21-AADC-868537CD1198}" destId="{B637B1A1-D0A5-41B2-A850-C5A029593815}" srcOrd="0" destOrd="0" presId="urn:microsoft.com/office/officeart/2018/5/layout/IconCircleLabelList"/>
    <dgm:cxn modelId="{F9707794-924B-479E-981C-F5BA9031CF7E}" type="presParOf" srcId="{E5448BFE-D27E-4D21-AADC-868537CD1198}" destId="{BD6226F6-3545-4C78-B998-21299163EB2F}" srcOrd="1" destOrd="0" presId="urn:microsoft.com/office/officeart/2018/5/layout/IconCircleLabelList"/>
    <dgm:cxn modelId="{639E2823-0046-46A2-BAB3-CE40BA488B97}" type="presParOf" srcId="{E5448BFE-D27E-4D21-AADC-868537CD1198}" destId="{BE8B9095-954B-4B50-91A8-8545954A9188}" srcOrd="2" destOrd="0" presId="urn:microsoft.com/office/officeart/2018/5/layout/IconCircleLabelList"/>
    <dgm:cxn modelId="{4C611898-BFC8-4DCF-8A4B-81606B5294AF}" type="presParOf" srcId="{E5448BFE-D27E-4D21-AADC-868537CD1198}" destId="{7796BD06-D968-4A6E-8930-DE9F488D9E3D}" srcOrd="3" destOrd="0" presId="urn:microsoft.com/office/officeart/2018/5/layout/IconCircleLabelList"/>
    <dgm:cxn modelId="{F1647968-D4C7-484A-8738-7279CBEA2EA6}" type="presParOf" srcId="{603BC225-EFE2-4740-B97B-F2DB828C857A}" destId="{1958E74F-47C4-419E-A82D-63BDB0DE2D76}" srcOrd="3" destOrd="0" presId="urn:microsoft.com/office/officeart/2018/5/layout/IconCircleLabelList"/>
    <dgm:cxn modelId="{B1CB76E8-F20D-4F9A-B91B-1CEEEDA693F3}" type="presParOf" srcId="{603BC225-EFE2-4740-B97B-F2DB828C857A}" destId="{9AEC21B9-3505-4423-85B6-6BBE4AE1E45C}" srcOrd="4" destOrd="0" presId="urn:microsoft.com/office/officeart/2018/5/layout/IconCircleLabelList"/>
    <dgm:cxn modelId="{F96BF11C-25FD-4DB7-BEC9-7A4CC39FCDFB}" type="presParOf" srcId="{9AEC21B9-3505-4423-85B6-6BBE4AE1E45C}" destId="{76A2C49D-7C83-469C-8547-4363AF359092}" srcOrd="0" destOrd="0" presId="urn:microsoft.com/office/officeart/2018/5/layout/IconCircleLabelList"/>
    <dgm:cxn modelId="{7292CBB1-1F73-4953-88B8-234276974C27}" type="presParOf" srcId="{9AEC21B9-3505-4423-85B6-6BBE4AE1E45C}" destId="{5028C3B5-0FA4-4747-9188-784D94C34F74}" srcOrd="1" destOrd="0" presId="urn:microsoft.com/office/officeart/2018/5/layout/IconCircleLabelList"/>
    <dgm:cxn modelId="{139D2999-4EDF-4354-9123-A7098F467121}" type="presParOf" srcId="{9AEC21B9-3505-4423-85B6-6BBE4AE1E45C}" destId="{6DD20D6C-8B03-4B89-A479-60B7252C4C5C}" srcOrd="2" destOrd="0" presId="urn:microsoft.com/office/officeart/2018/5/layout/IconCircleLabelList"/>
    <dgm:cxn modelId="{5046095D-A895-4A72-BC9E-E7527F506637}" type="presParOf" srcId="{9AEC21B9-3505-4423-85B6-6BBE4AE1E45C}" destId="{CA760AD4-DBFF-4D5F-BB28-4E5674506E4F}" srcOrd="3" destOrd="0" presId="urn:microsoft.com/office/officeart/2018/5/layout/IconCircleLabelList"/>
    <dgm:cxn modelId="{FDF391F9-DAED-4F0D-A1DC-E357B33DDC54}" type="presParOf" srcId="{603BC225-EFE2-4740-B97B-F2DB828C857A}" destId="{C1EA3793-50A4-4E7E-981E-9DDDCDB1C906}" srcOrd="5" destOrd="0" presId="urn:microsoft.com/office/officeart/2018/5/layout/IconCircleLabelList"/>
    <dgm:cxn modelId="{9110805D-FA64-4B88-B0E2-ADAB10C3320B}" type="presParOf" srcId="{603BC225-EFE2-4740-B97B-F2DB828C857A}" destId="{BBA728DE-252E-438E-A795-9FA051E8C286}" srcOrd="6" destOrd="0" presId="urn:microsoft.com/office/officeart/2018/5/layout/IconCircleLabelList"/>
    <dgm:cxn modelId="{AF6C8007-EC12-4063-BAB2-2391AD23ECEB}" type="presParOf" srcId="{BBA728DE-252E-438E-A795-9FA051E8C286}" destId="{31D48509-2CC1-4889-833F-3D997EBC3DD0}" srcOrd="0" destOrd="0" presId="urn:microsoft.com/office/officeart/2018/5/layout/IconCircleLabelList"/>
    <dgm:cxn modelId="{CBF11D59-C854-4033-8D92-46ED5C4EB742}" type="presParOf" srcId="{BBA728DE-252E-438E-A795-9FA051E8C286}" destId="{C7BD96CE-E88E-4D0F-8D67-DC47F8316FC1}" srcOrd="1" destOrd="0" presId="urn:microsoft.com/office/officeart/2018/5/layout/IconCircleLabelList"/>
    <dgm:cxn modelId="{748C4083-DF54-46C1-9938-7506711524AA}" type="presParOf" srcId="{BBA728DE-252E-438E-A795-9FA051E8C286}" destId="{E0736271-919A-41C7-8564-CDA322036A74}" srcOrd="2" destOrd="0" presId="urn:microsoft.com/office/officeart/2018/5/layout/IconCircleLabelList"/>
    <dgm:cxn modelId="{08033248-1633-48DA-9879-3A85BE791E80}" type="presParOf" srcId="{BBA728DE-252E-438E-A795-9FA051E8C286}" destId="{3420B431-F9A2-4FB4-9E02-C502DAA25275}" srcOrd="3" destOrd="0" presId="urn:microsoft.com/office/officeart/2018/5/layout/IconCircleLabelList"/>
    <dgm:cxn modelId="{5B664BD5-EFE7-4DFA-9068-201CC78955F6}" type="presParOf" srcId="{603BC225-EFE2-4740-B97B-F2DB828C857A}" destId="{C8867005-19CE-458E-8A89-DE98036E79D3}" srcOrd="7" destOrd="0" presId="urn:microsoft.com/office/officeart/2018/5/layout/IconCircleLabelList"/>
    <dgm:cxn modelId="{F05A0119-9E6B-4606-860D-500D50C99A6B}" type="presParOf" srcId="{603BC225-EFE2-4740-B97B-F2DB828C857A}" destId="{83908D30-6D8D-4C83-AFAA-0CEBDC1A8C01}" srcOrd="8" destOrd="0" presId="urn:microsoft.com/office/officeart/2018/5/layout/IconCircleLabelList"/>
    <dgm:cxn modelId="{20422100-EFBC-4634-9754-E3A34A8002F8}" type="presParOf" srcId="{83908D30-6D8D-4C83-AFAA-0CEBDC1A8C01}" destId="{0F2449A3-BFD3-4CC4-A420-461B17A5E7CA}" srcOrd="0" destOrd="0" presId="urn:microsoft.com/office/officeart/2018/5/layout/IconCircleLabelList"/>
    <dgm:cxn modelId="{4CA06EAE-1885-41AB-A98D-2D07B1C2C999}" type="presParOf" srcId="{83908D30-6D8D-4C83-AFAA-0CEBDC1A8C01}" destId="{2067DE50-6EC6-42C4-9FB8-126D85FE96E2}" srcOrd="1" destOrd="0" presId="urn:microsoft.com/office/officeart/2018/5/layout/IconCircleLabelList"/>
    <dgm:cxn modelId="{127A966E-035D-45D3-9528-CD1FA9E60AFD}" type="presParOf" srcId="{83908D30-6D8D-4C83-AFAA-0CEBDC1A8C01}" destId="{A7728D5A-09B2-4187-9304-39DEAD1B2B42}" srcOrd="2" destOrd="0" presId="urn:microsoft.com/office/officeart/2018/5/layout/IconCircleLabelList"/>
    <dgm:cxn modelId="{DA915558-7E8E-4A04-B636-19AA7019D1BB}" type="presParOf" srcId="{83908D30-6D8D-4C83-AFAA-0CEBDC1A8C01}" destId="{87A94CF3-A918-44FC-AEF6-0F4D20D0D341}" srcOrd="3" destOrd="0" presId="urn:microsoft.com/office/officeart/2018/5/layout/IconCircleLabelList"/>
    <dgm:cxn modelId="{FC3A6E3B-29A5-4CA3-8B06-C1D77FFC2BD9}" type="presParOf" srcId="{603BC225-EFE2-4740-B97B-F2DB828C857A}" destId="{F9EC4BB7-A7D5-45A1-A626-588D030BD42A}" srcOrd="9" destOrd="0" presId="urn:microsoft.com/office/officeart/2018/5/layout/IconCircleLabelList"/>
    <dgm:cxn modelId="{258BBC7E-33B3-4977-96E0-5E24D6866438}" type="presParOf" srcId="{603BC225-EFE2-4740-B97B-F2DB828C857A}" destId="{D1CE2A8C-CBF2-48F5-B878-41D7F676F02A}" srcOrd="10" destOrd="0" presId="urn:microsoft.com/office/officeart/2018/5/layout/IconCircleLabelList"/>
    <dgm:cxn modelId="{664AADD2-8B38-456F-9CD2-C0B149C01B22}" type="presParOf" srcId="{D1CE2A8C-CBF2-48F5-B878-41D7F676F02A}" destId="{FD25D560-1FCD-41E7-932F-A4981224A588}" srcOrd="0" destOrd="0" presId="urn:microsoft.com/office/officeart/2018/5/layout/IconCircleLabelList"/>
    <dgm:cxn modelId="{39C38B62-C3A0-47AC-A0F9-E581F27916DA}" type="presParOf" srcId="{D1CE2A8C-CBF2-48F5-B878-41D7F676F02A}" destId="{8DAEBB06-85FD-492B-BE33-B9500449A23D}" srcOrd="1" destOrd="0" presId="urn:microsoft.com/office/officeart/2018/5/layout/IconCircleLabelList"/>
    <dgm:cxn modelId="{3E3CD7E2-F7CD-49D1-B58C-52DBCC8A85D1}" type="presParOf" srcId="{D1CE2A8C-CBF2-48F5-B878-41D7F676F02A}" destId="{803E4ACE-A66F-4519-8738-87F6DF3C729E}" srcOrd="2" destOrd="0" presId="urn:microsoft.com/office/officeart/2018/5/layout/IconCircleLabelList"/>
    <dgm:cxn modelId="{B8469F0C-7850-4B70-B9C8-62CB2F55DF01}" type="presParOf" srcId="{D1CE2A8C-CBF2-48F5-B878-41D7F676F02A}" destId="{5A6D2FA1-BA8F-4134-89E8-C3A16E5E6242}" srcOrd="3" destOrd="0" presId="urn:microsoft.com/office/officeart/2018/5/layout/IconCircleLabelList"/>
    <dgm:cxn modelId="{162F3F2F-E43D-4062-8899-0D79DC0D8F8D}" type="presParOf" srcId="{603BC225-EFE2-4740-B97B-F2DB828C857A}" destId="{FCAFC062-D1E4-44E9-8A58-A338B5093F4A}" srcOrd="11" destOrd="0" presId="urn:microsoft.com/office/officeart/2018/5/layout/IconCircleLabelList"/>
    <dgm:cxn modelId="{50106F2E-A7C2-430D-996E-898D0F7813F6}" type="presParOf" srcId="{603BC225-EFE2-4740-B97B-F2DB828C857A}" destId="{83DD439D-8284-4B7B-ABAA-D973F184C11B}" srcOrd="12" destOrd="0" presId="urn:microsoft.com/office/officeart/2018/5/layout/IconCircleLabelList"/>
    <dgm:cxn modelId="{5EBA0BF2-9D4A-433C-B737-B556763C1754}" type="presParOf" srcId="{83DD439D-8284-4B7B-ABAA-D973F184C11B}" destId="{395759E5-8CED-4F69-802A-6F8806CB6873}" srcOrd="0" destOrd="0" presId="urn:microsoft.com/office/officeart/2018/5/layout/IconCircleLabelList"/>
    <dgm:cxn modelId="{080C3B09-CA20-4B83-9E2A-1B2CED92BAA4}" type="presParOf" srcId="{83DD439D-8284-4B7B-ABAA-D973F184C11B}" destId="{F4C3D880-DB3D-4DBD-A391-4DD76E55A021}" srcOrd="1" destOrd="0" presId="urn:microsoft.com/office/officeart/2018/5/layout/IconCircleLabelList"/>
    <dgm:cxn modelId="{137EFC09-9EDB-4DB4-93A2-0B15C61C66DC}" type="presParOf" srcId="{83DD439D-8284-4B7B-ABAA-D973F184C11B}" destId="{9A84C8A2-3A4C-4CE6-A3F8-7EF3A19414F0}" srcOrd="2" destOrd="0" presId="urn:microsoft.com/office/officeart/2018/5/layout/IconCircleLabelList"/>
    <dgm:cxn modelId="{D606C063-0524-4A66-AD44-21136C089E77}" type="presParOf" srcId="{83DD439D-8284-4B7B-ABAA-D973F184C11B}" destId="{C0105C68-7F7A-4C01-A336-71FD77C18F5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377C3-641E-4F7B-B0CC-B7792F3924C4}">
      <dsp:nvSpPr>
        <dsp:cNvPr id="0" name=""/>
        <dsp:cNvSpPr/>
      </dsp:nvSpPr>
      <dsp:spPr>
        <a:xfrm>
          <a:off x="0" y="0"/>
          <a:ext cx="10778247" cy="58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A Society formed in 1986 under Ministry of Railways, Registered under Societies Act</a:t>
          </a:r>
        </a:p>
      </dsp:txBody>
      <dsp:txXfrm>
        <a:off x="28329" y="28329"/>
        <a:ext cx="10721589" cy="523662"/>
      </dsp:txXfrm>
    </dsp:sp>
    <dsp:sp modelId="{F0D21CB8-6062-4839-90CA-1A7F05335D1C}">
      <dsp:nvSpPr>
        <dsp:cNvPr id="0" name=""/>
        <dsp:cNvSpPr/>
      </dsp:nvSpPr>
      <dsp:spPr>
        <a:xfrm>
          <a:off x="0" y="672138"/>
          <a:ext cx="10778247" cy="58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Functions on No Profit No Loss basis</a:t>
          </a:r>
        </a:p>
      </dsp:txBody>
      <dsp:txXfrm>
        <a:off x="28329" y="700467"/>
        <a:ext cx="10721589" cy="523662"/>
      </dsp:txXfrm>
    </dsp:sp>
    <dsp:sp modelId="{F4987386-F40C-4724-BC42-0014226EFD03}">
      <dsp:nvSpPr>
        <dsp:cNvPr id="0" name=""/>
        <dsp:cNvSpPr/>
      </dsp:nvSpPr>
      <dsp:spPr>
        <a:xfrm>
          <a:off x="0" y="1341738"/>
          <a:ext cx="10778247" cy="58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IT arm of Indian Railways</a:t>
          </a:r>
        </a:p>
      </dsp:txBody>
      <dsp:txXfrm>
        <a:off x="28329" y="1370067"/>
        <a:ext cx="10721589" cy="523662"/>
      </dsp:txXfrm>
    </dsp:sp>
    <dsp:sp modelId="{E44BA7AE-968A-4BA8-86BC-E41CC9B0F442}">
      <dsp:nvSpPr>
        <dsp:cNvPr id="0" name=""/>
        <dsp:cNvSpPr/>
      </dsp:nvSpPr>
      <dsp:spPr>
        <a:xfrm>
          <a:off x="0" y="2011338"/>
          <a:ext cx="10778247" cy="58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Critical applications that impact every aspect of Railways, and public at large</a:t>
          </a:r>
        </a:p>
      </dsp:txBody>
      <dsp:txXfrm>
        <a:off x="28329" y="2039667"/>
        <a:ext cx="10721589" cy="523662"/>
      </dsp:txXfrm>
    </dsp:sp>
    <dsp:sp modelId="{76247839-4DCA-48EE-9A13-69C7533543B1}">
      <dsp:nvSpPr>
        <dsp:cNvPr id="0" name=""/>
        <dsp:cNvSpPr/>
      </dsp:nvSpPr>
      <dsp:spPr>
        <a:xfrm>
          <a:off x="0" y="2591658"/>
          <a:ext cx="10778247" cy="26951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209" tIns="12700" rIns="71120" bIns="12700" numCol="1" spcCol="1270" anchor="t" anchorCtr="0">
          <a:noAutofit/>
        </a:bodyPr>
        <a:lstStyle/>
        <a:p>
          <a:pPr marL="273050" lvl="1" indent="-2730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000" kern="1200" dirty="0">
            <a:solidFill>
              <a:srgbClr val="C00000"/>
            </a:solidFill>
            <a:latin typeface="+mj-lt"/>
          </a:endParaRPr>
        </a:p>
        <a:p>
          <a:pPr marL="273050" lvl="1" indent="-2730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solidFill>
                <a:srgbClr val="C00000"/>
              </a:solidFill>
              <a:latin typeface="+mj-lt"/>
            </a:rPr>
            <a:t>Indian Railways E-Procurement System (</a:t>
          </a:r>
          <a:r>
            <a:rPr lang="en-US" sz="2000" b="1" kern="1200" dirty="0">
              <a:solidFill>
                <a:srgbClr val="C00000"/>
              </a:solidFill>
              <a:latin typeface="+mj-lt"/>
            </a:rPr>
            <a:t>IREPS</a:t>
          </a:r>
          <a:r>
            <a:rPr lang="en-US" sz="2000" kern="1200" dirty="0">
              <a:solidFill>
                <a:srgbClr val="C00000"/>
              </a:solidFill>
              <a:latin typeface="+mj-lt"/>
            </a:rPr>
            <a:t>), Integrated Materials Management System (</a:t>
          </a:r>
          <a:r>
            <a:rPr lang="en-US" sz="2000" b="1" kern="1200" dirty="0">
              <a:solidFill>
                <a:srgbClr val="C00000"/>
              </a:solidFill>
              <a:latin typeface="+mj-lt"/>
            </a:rPr>
            <a:t>IMMS</a:t>
          </a:r>
          <a:r>
            <a:rPr lang="en-US" sz="2000" kern="1200" dirty="0">
              <a:solidFill>
                <a:srgbClr val="C00000"/>
              </a:solidFill>
              <a:latin typeface="+mj-lt"/>
            </a:rPr>
            <a:t>)</a:t>
          </a:r>
        </a:p>
        <a:p>
          <a:pPr marL="273050" lvl="1" indent="-2730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+mj-lt"/>
            </a:rPr>
            <a:t>Passenger Reservation System (</a:t>
          </a:r>
          <a:r>
            <a:rPr lang="en-US" sz="2000" b="1" kern="1200" dirty="0">
              <a:latin typeface="+mj-lt"/>
            </a:rPr>
            <a:t>PRS</a:t>
          </a:r>
          <a:r>
            <a:rPr lang="en-US" sz="2000" kern="1200" dirty="0">
              <a:latin typeface="+mj-lt"/>
            </a:rPr>
            <a:t>), Unreserved Ticketing System (</a:t>
          </a:r>
          <a:r>
            <a:rPr lang="en-US" sz="2000" b="1" kern="1200" dirty="0">
              <a:latin typeface="+mj-lt"/>
            </a:rPr>
            <a:t>UTS</a:t>
          </a:r>
          <a:r>
            <a:rPr lang="en-US" sz="2000" kern="1200" dirty="0">
              <a:latin typeface="+mj-lt"/>
            </a:rPr>
            <a:t>), Freight Operations Information System (</a:t>
          </a:r>
          <a:r>
            <a:rPr lang="en-US" sz="2000" b="1" kern="1200" dirty="0">
              <a:latin typeface="+mj-lt"/>
            </a:rPr>
            <a:t>FOIS</a:t>
          </a:r>
          <a:r>
            <a:rPr lang="en-US" sz="2000" kern="1200" dirty="0">
              <a:latin typeface="+mj-lt"/>
            </a:rPr>
            <a:t>), Control Office Applications (</a:t>
          </a:r>
          <a:r>
            <a:rPr lang="en-US" sz="2000" b="1" kern="1200" dirty="0">
              <a:latin typeface="+mj-lt"/>
            </a:rPr>
            <a:t>COA</a:t>
          </a:r>
          <a:r>
            <a:rPr lang="en-US" sz="2000" kern="1200" dirty="0">
              <a:latin typeface="+mj-lt"/>
            </a:rPr>
            <a:t>), Crew Management System (</a:t>
          </a:r>
          <a:r>
            <a:rPr lang="en-US" sz="2000" b="1" kern="1200" dirty="0">
              <a:latin typeface="+mj-lt"/>
            </a:rPr>
            <a:t>CMS</a:t>
          </a:r>
          <a:r>
            <a:rPr lang="en-US" sz="2000" kern="1200" dirty="0">
              <a:latin typeface="+mj-lt"/>
            </a:rPr>
            <a:t>), Loco Management System (</a:t>
          </a:r>
          <a:r>
            <a:rPr lang="en-US" sz="2000" b="1" kern="1200" dirty="0">
              <a:latin typeface="+mj-lt"/>
            </a:rPr>
            <a:t>LMS</a:t>
          </a:r>
          <a:r>
            <a:rPr lang="en-US" sz="2000" kern="1200" dirty="0">
              <a:latin typeface="+mj-lt"/>
            </a:rPr>
            <a:t>), Integrated Coach Management System (</a:t>
          </a:r>
          <a:r>
            <a:rPr lang="en-US" sz="2000" b="1" kern="1200" dirty="0">
              <a:latin typeface="+mj-lt"/>
            </a:rPr>
            <a:t>ICMS</a:t>
          </a:r>
          <a:r>
            <a:rPr lang="en-US" sz="2000" kern="1200" dirty="0">
              <a:latin typeface="+mj-lt"/>
            </a:rPr>
            <a:t>), Parcel Management System (</a:t>
          </a:r>
          <a:r>
            <a:rPr lang="en-US" sz="2000" b="1" kern="1200" dirty="0">
              <a:latin typeface="+mj-lt"/>
            </a:rPr>
            <a:t>PMS</a:t>
          </a:r>
          <a:r>
            <a:rPr lang="en-US" sz="2000" kern="1200" dirty="0">
              <a:latin typeface="+mj-lt"/>
            </a:rPr>
            <a:t>), Real Time Information System (</a:t>
          </a:r>
          <a:r>
            <a:rPr lang="en-US" sz="2000" b="1" kern="1200" dirty="0">
              <a:latin typeface="+mj-lt"/>
            </a:rPr>
            <a:t>RTIS</a:t>
          </a:r>
          <a:r>
            <a:rPr lang="en-US" sz="2000" kern="1200" dirty="0">
              <a:latin typeface="+mj-lt"/>
            </a:rPr>
            <a:t>)</a:t>
          </a:r>
        </a:p>
        <a:p>
          <a:pPr marL="273050" lvl="1" indent="-2730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+mj-lt"/>
            </a:rPr>
            <a:t>Human Resources Management System (</a:t>
          </a:r>
          <a:r>
            <a:rPr lang="en-US" sz="2000" b="1" kern="1200" dirty="0">
              <a:latin typeface="+mj-lt"/>
            </a:rPr>
            <a:t>HRMS</a:t>
          </a:r>
          <a:r>
            <a:rPr lang="en-US" sz="2000" kern="1200" dirty="0">
              <a:latin typeface="+mj-lt"/>
            </a:rPr>
            <a:t>)</a:t>
          </a:r>
        </a:p>
        <a:p>
          <a:pPr marL="273050" lvl="1" indent="-2730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+mj-lt"/>
            </a:rPr>
            <a:t>Accounting Information Management System (</a:t>
          </a:r>
          <a:r>
            <a:rPr lang="en-US" sz="2000" b="1" kern="1200" dirty="0">
              <a:latin typeface="+mj-lt"/>
            </a:rPr>
            <a:t>AIMS</a:t>
          </a:r>
          <a:r>
            <a:rPr lang="en-US" sz="2000" kern="1200" dirty="0">
              <a:latin typeface="+mj-lt"/>
            </a:rPr>
            <a:t>)</a:t>
          </a:r>
        </a:p>
        <a:p>
          <a:pPr marL="273050" lvl="1" indent="-2730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+mj-lt"/>
            </a:rPr>
            <a:t>Workshop Information Management System (</a:t>
          </a:r>
          <a:r>
            <a:rPr lang="en-US" sz="2000" b="1" kern="1200" dirty="0">
              <a:latin typeface="+mj-lt"/>
            </a:rPr>
            <a:t>WISE</a:t>
          </a:r>
          <a:r>
            <a:rPr lang="en-US" sz="2000" kern="1200" dirty="0">
              <a:latin typeface="+mj-lt"/>
            </a:rPr>
            <a:t>)</a:t>
          </a:r>
        </a:p>
      </dsp:txBody>
      <dsp:txXfrm>
        <a:off x="0" y="2591658"/>
        <a:ext cx="10778247" cy="2695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096A7-775E-4694-AE3A-33AE2ABB8DD6}">
      <dsp:nvSpPr>
        <dsp:cNvPr id="0" name=""/>
        <dsp:cNvSpPr/>
      </dsp:nvSpPr>
      <dsp:spPr>
        <a:xfrm>
          <a:off x="691507" y="1954"/>
          <a:ext cx="956460" cy="95646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1C5F5-91E1-4F63-B7E5-D627B9343CF2}">
      <dsp:nvSpPr>
        <dsp:cNvPr id="0" name=""/>
        <dsp:cNvSpPr/>
      </dsp:nvSpPr>
      <dsp:spPr>
        <a:xfrm>
          <a:off x="895343" y="205790"/>
          <a:ext cx="548789" cy="5487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AFD56-DCBC-4A79-ACF0-D07E7426A23A}">
      <dsp:nvSpPr>
        <dsp:cNvPr id="0" name=""/>
        <dsp:cNvSpPr/>
      </dsp:nvSpPr>
      <dsp:spPr>
        <a:xfrm>
          <a:off x="385753" y="1256329"/>
          <a:ext cx="1567968" cy="100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1800" kern="1200" dirty="0">
              <a:latin typeface="+mj-lt"/>
            </a:rPr>
            <a:t>Procurement of Goods, Services &amp; Works</a:t>
          </a:r>
        </a:p>
      </dsp:txBody>
      <dsp:txXfrm>
        <a:off x="385753" y="1256329"/>
        <a:ext cx="1567968" cy="1008078"/>
      </dsp:txXfrm>
    </dsp:sp>
    <dsp:sp modelId="{B637B1A1-D0A5-41B2-A850-C5A029593815}">
      <dsp:nvSpPr>
        <dsp:cNvPr id="0" name=""/>
        <dsp:cNvSpPr/>
      </dsp:nvSpPr>
      <dsp:spPr>
        <a:xfrm>
          <a:off x="2533870" y="1954"/>
          <a:ext cx="956460" cy="95646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226F6-3545-4C78-B998-21299163EB2F}">
      <dsp:nvSpPr>
        <dsp:cNvPr id="0" name=""/>
        <dsp:cNvSpPr/>
      </dsp:nvSpPr>
      <dsp:spPr>
        <a:xfrm>
          <a:off x="2737706" y="205790"/>
          <a:ext cx="548789" cy="5487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6BD06-D968-4A6E-8930-DE9F488D9E3D}">
      <dsp:nvSpPr>
        <dsp:cNvPr id="0" name=""/>
        <dsp:cNvSpPr/>
      </dsp:nvSpPr>
      <dsp:spPr>
        <a:xfrm>
          <a:off x="2228116" y="1256329"/>
          <a:ext cx="1567968" cy="100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1800" kern="1200" dirty="0">
              <a:latin typeface="+mj-lt"/>
            </a:rPr>
            <a:t>Leasing of Assets &amp; Services</a:t>
          </a:r>
        </a:p>
      </dsp:txBody>
      <dsp:txXfrm>
        <a:off x="2228116" y="1256329"/>
        <a:ext cx="1567968" cy="1008078"/>
      </dsp:txXfrm>
    </dsp:sp>
    <dsp:sp modelId="{76A2C49D-7C83-469C-8547-4363AF359092}">
      <dsp:nvSpPr>
        <dsp:cNvPr id="0" name=""/>
        <dsp:cNvSpPr/>
      </dsp:nvSpPr>
      <dsp:spPr>
        <a:xfrm>
          <a:off x="4376233" y="1954"/>
          <a:ext cx="956460" cy="95646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8C3B5-0FA4-4747-9188-784D94C34F74}">
      <dsp:nvSpPr>
        <dsp:cNvPr id="0" name=""/>
        <dsp:cNvSpPr/>
      </dsp:nvSpPr>
      <dsp:spPr>
        <a:xfrm>
          <a:off x="4580069" y="205790"/>
          <a:ext cx="548789" cy="5487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60AD4-DBFF-4D5F-BB28-4E5674506E4F}">
      <dsp:nvSpPr>
        <dsp:cNvPr id="0" name=""/>
        <dsp:cNvSpPr/>
      </dsp:nvSpPr>
      <dsp:spPr>
        <a:xfrm>
          <a:off x="4070479" y="1256329"/>
          <a:ext cx="1567968" cy="100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buNone/>
            <a:defRPr cap="all"/>
          </a:pPr>
          <a:r>
            <a:rPr lang="en-US" sz="1800" kern="1200">
              <a:latin typeface="+mj-lt"/>
            </a:rPr>
            <a:t>Sale of Unserviceable Goods / Assets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 dirty="0">
            <a:latin typeface="+mj-lt"/>
          </a:endParaRPr>
        </a:p>
      </dsp:txBody>
      <dsp:txXfrm>
        <a:off x="4070479" y="1256329"/>
        <a:ext cx="1567968" cy="1008078"/>
      </dsp:txXfrm>
    </dsp:sp>
    <dsp:sp modelId="{31D48509-2CC1-4889-833F-3D997EBC3DD0}">
      <dsp:nvSpPr>
        <dsp:cNvPr id="0" name=""/>
        <dsp:cNvSpPr/>
      </dsp:nvSpPr>
      <dsp:spPr>
        <a:xfrm>
          <a:off x="6218596" y="1954"/>
          <a:ext cx="956460" cy="95646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D96CE-E88E-4D0F-8D67-DC47F8316FC1}">
      <dsp:nvSpPr>
        <dsp:cNvPr id="0" name=""/>
        <dsp:cNvSpPr/>
      </dsp:nvSpPr>
      <dsp:spPr>
        <a:xfrm>
          <a:off x="6422432" y="205790"/>
          <a:ext cx="548789" cy="5487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0B431-F9A2-4FB4-9E02-C502DAA25275}">
      <dsp:nvSpPr>
        <dsp:cNvPr id="0" name=""/>
        <dsp:cNvSpPr/>
      </dsp:nvSpPr>
      <dsp:spPr>
        <a:xfrm>
          <a:off x="5912843" y="1256329"/>
          <a:ext cx="1567968" cy="100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+mj-lt"/>
            </a:rPr>
            <a:t>Consignee Stock Ledgers &amp; Material Handling</a:t>
          </a:r>
          <a:endParaRPr lang="en-IN" sz="1800" kern="1200" dirty="0">
            <a:latin typeface="+mj-lt"/>
          </a:endParaRPr>
        </a:p>
      </dsp:txBody>
      <dsp:txXfrm>
        <a:off x="5912843" y="1256329"/>
        <a:ext cx="1567968" cy="1008078"/>
      </dsp:txXfrm>
    </dsp:sp>
    <dsp:sp modelId="{0F2449A3-BFD3-4CC4-A420-461B17A5E7CA}">
      <dsp:nvSpPr>
        <dsp:cNvPr id="0" name=""/>
        <dsp:cNvSpPr/>
      </dsp:nvSpPr>
      <dsp:spPr>
        <a:xfrm>
          <a:off x="1115038" y="2656400"/>
          <a:ext cx="956460" cy="95646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7DE50-6EC6-42C4-9FB8-126D85FE96E2}">
      <dsp:nvSpPr>
        <dsp:cNvPr id="0" name=""/>
        <dsp:cNvSpPr/>
      </dsp:nvSpPr>
      <dsp:spPr>
        <a:xfrm>
          <a:off x="1318874" y="2860236"/>
          <a:ext cx="548789" cy="5487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94CF3-A918-44FC-AEF6-0F4D20D0D341}">
      <dsp:nvSpPr>
        <dsp:cNvPr id="0" name=""/>
        <dsp:cNvSpPr/>
      </dsp:nvSpPr>
      <dsp:spPr>
        <a:xfrm>
          <a:off x="809285" y="3910775"/>
          <a:ext cx="1567968" cy="100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+mj-lt"/>
            </a:rPr>
            <a:t>Third Party  Inspections</a:t>
          </a:r>
          <a:endParaRPr lang="en-IN" sz="2000" kern="1200" dirty="0">
            <a:latin typeface="+mj-lt"/>
          </a:endParaRPr>
        </a:p>
      </dsp:txBody>
      <dsp:txXfrm>
        <a:off x="809285" y="3910775"/>
        <a:ext cx="1567968" cy="1008078"/>
      </dsp:txXfrm>
    </dsp:sp>
    <dsp:sp modelId="{FD25D560-1FCD-41E7-932F-A4981224A588}">
      <dsp:nvSpPr>
        <dsp:cNvPr id="0" name=""/>
        <dsp:cNvSpPr/>
      </dsp:nvSpPr>
      <dsp:spPr>
        <a:xfrm>
          <a:off x="2957402" y="2656400"/>
          <a:ext cx="956460" cy="95646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EBB06-85FD-492B-BE33-B9500449A23D}">
      <dsp:nvSpPr>
        <dsp:cNvPr id="0" name=""/>
        <dsp:cNvSpPr/>
      </dsp:nvSpPr>
      <dsp:spPr>
        <a:xfrm>
          <a:off x="3161238" y="2860236"/>
          <a:ext cx="548789" cy="5487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D2FA1-BA8F-4134-89E8-C3A16E5E6242}">
      <dsp:nvSpPr>
        <dsp:cNvPr id="0" name=""/>
        <dsp:cNvSpPr/>
      </dsp:nvSpPr>
      <dsp:spPr>
        <a:xfrm>
          <a:off x="2651648" y="3910775"/>
          <a:ext cx="1567968" cy="100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000" kern="1200" dirty="0">
              <a:latin typeface="+mj-lt"/>
            </a:rPr>
            <a:t>Vendor Approvals</a:t>
          </a:r>
        </a:p>
      </dsp:txBody>
      <dsp:txXfrm>
        <a:off x="2651648" y="3910775"/>
        <a:ext cx="1567968" cy="1008078"/>
      </dsp:txXfrm>
    </dsp:sp>
    <dsp:sp modelId="{395759E5-8CED-4F69-802A-6F8806CB6873}">
      <dsp:nvSpPr>
        <dsp:cNvPr id="0" name=""/>
        <dsp:cNvSpPr/>
      </dsp:nvSpPr>
      <dsp:spPr>
        <a:xfrm>
          <a:off x="5297415" y="2656400"/>
          <a:ext cx="956460" cy="95646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3D880-DB3D-4DBD-A391-4DD76E55A021}">
      <dsp:nvSpPr>
        <dsp:cNvPr id="0" name=""/>
        <dsp:cNvSpPr/>
      </dsp:nvSpPr>
      <dsp:spPr>
        <a:xfrm>
          <a:off x="5501251" y="2860236"/>
          <a:ext cx="548789" cy="54878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05C68-7F7A-4C01-A336-71FD77C18F56}">
      <dsp:nvSpPr>
        <dsp:cNvPr id="0" name=""/>
        <dsp:cNvSpPr/>
      </dsp:nvSpPr>
      <dsp:spPr>
        <a:xfrm>
          <a:off x="4494011" y="3910775"/>
          <a:ext cx="2563268" cy="100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>
              <a:latin typeface="+mj-lt"/>
            </a:rPr>
            <a:t>Demand, Contract, Inventory Management </a:t>
          </a:r>
          <a:endParaRPr lang="en-IN" sz="2000" kern="1200" dirty="0">
            <a:latin typeface="+mj-lt"/>
          </a:endParaRPr>
        </a:p>
      </dsp:txBody>
      <dsp:txXfrm>
        <a:off x="4494011" y="3910775"/>
        <a:ext cx="2563268" cy="1008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90392-2E37-40A9-8E65-08D39042E378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B08AC-5851-44AF-AF65-F2B2A5D7777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688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EB872-7F4D-4259-A8DF-F90F11354A6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725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2FC6C-7CA5-42DA-0F65-89CEE61A5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4AC4E-8ECD-C63D-F45A-D56D5A7FC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9BA9A-8C7B-F303-95C5-89180288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F4DE-3668-488D-9F09-21E6D0A5768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07D71-9ADC-E7FA-7D43-9603E43E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C2557-4839-AF4F-8770-38F6E4A8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42FF-7527-4488-A503-CC0F12235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505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B122-D3C3-9B59-7063-A5217064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94F03-78DE-C01D-7711-FA2BCC8F7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1DD16-4ACA-6E5F-C236-92B5D41E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F4DE-3668-488D-9F09-21E6D0A5768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9234F-5978-95E1-25BC-BC34E4E0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108ED-6AD5-1D70-50FC-9130234F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42FF-7527-4488-A503-CC0F12235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948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B7711-D9CC-E46D-4883-2B3881B7F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BEEF2-449E-1C1D-14EA-F093A282E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B4A72-A6D5-B1AC-681E-98DC5015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F4DE-3668-488D-9F09-21E6D0A5768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CCD1-7295-F737-391F-1F978688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1795-4C46-2BC8-DDD4-AB3F0814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42FF-7527-4488-A503-CC0F12235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2483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3F9D-4878-FDE9-9100-855854C51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A88C4-1D53-D7F2-0718-53C04A200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B6785-23B4-633C-9B08-530DBAC5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A8BC-5930-4976-BC27-E2DD062209E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8CBA9-FEF3-F0E0-DBC3-93E00CEC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D13C7-D782-3B4A-D0CD-B452343D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414-63D0-4AAF-8A16-FB6A3E6739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4327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6937F-47C5-C475-5D77-40990107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F2C95-C6A6-71AB-C6A3-2B9EEFD99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AC89-BC0F-3889-8BA6-44C74DE2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A8BC-5930-4976-BC27-E2DD062209E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C0D3E-4D79-C12B-41BC-85D7953A3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7F0D7-E649-C083-A651-BF4A9525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414-63D0-4AAF-8A16-FB6A3E6739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6235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9263-56D7-E023-EFEE-2515FBB0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902B5-E08B-49F6-9585-093587BB0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BA826-F436-E8BF-39EF-146D37D2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A8BC-5930-4976-BC27-E2DD062209E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948F0-70F7-6784-AF96-3CD85BEA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0F80A-7B15-321C-A957-B4B9C234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414-63D0-4AAF-8A16-FB6A3E6739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773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DE4C2-741E-4A73-8A46-039492A46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184FD-3CA6-8A58-B481-05A957355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2A71D-9333-9F5F-E958-221BE788B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352B4-C1EA-B405-CADF-F209BF33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A8BC-5930-4976-BC27-E2DD062209E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319D0-4879-46C3-9A31-8489F480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670A4-6727-950B-A009-DED7586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414-63D0-4AAF-8A16-FB6A3E6739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635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E8F7-0A00-BB66-DA45-5F49E998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88338-174A-CC79-E7FE-D80B5D80B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1CB1F-3740-0118-5EF9-4E4A1A8AF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EFF60-D50E-83A3-77BA-EBB56DE21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0FD31-7EF5-9C20-B6D0-14E2984E5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757ED8-C094-95F2-22C0-C9E63799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A8BC-5930-4976-BC27-E2DD062209E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9FE312-E7D3-4201-5410-3E2D814F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B98D8-C5D4-2369-2EB4-E781BF5D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414-63D0-4AAF-8A16-FB6A3E6739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515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4DA4-594C-07EF-1E59-62F232DA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95E198-ED49-8ACB-5599-A6A81A391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A8BC-5930-4976-BC27-E2DD062209E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2CB5D-CF63-B1AB-7626-BBF188AC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74229-41DB-04B5-7927-22C13F1B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414-63D0-4AAF-8A16-FB6A3E6739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015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C0DBC-1050-AE1B-A948-DE739B53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A8BC-5930-4976-BC27-E2DD062209E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38803-2F58-3343-CC6B-E5F54EB1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C4F69-5750-2F6A-285F-3F9442CD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414-63D0-4AAF-8A16-FB6A3E6739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9449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AB1B-593D-345F-307F-21A99D5C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55A1B-C92C-15A4-BF13-C6972FA00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8E54D-1CB6-C098-4ADD-E9DA3E370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39897-EFF7-FF18-0A9B-42070F2C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A8BC-5930-4976-BC27-E2DD062209E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B2496-1431-DF4F-F8FA-A4EBE3B9D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8D3A9-632E-3289-72DD-790C4CC1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414-63D0-4AAF-8A16-FB6A3E6739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42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1377-9BEF-2A7F-2CED-885226D2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19B89-E8D9-7AB5-D77C-D434008E6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867C-E473-F4D1-825A-AE68B358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F4DE-3668-488D-9F09-21E6D0A5768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D78B-EC76-60A1-D024-099B510B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A7D51-31A3-17C0-3CF8-FC086DB6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42FF-7527-4488-A503-CC0F12235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8043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3A73F-24D4-52E2-3E89-AB7509D8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A00ED-7625-9896-83FD-A117AE28F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7182E-C06F-FEF1-7379-1B947AC3A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510F9-E2DE-C702-4A47-ED67FDB1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A8BC-5930-4976-BC27-E2DD062209E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E6EBD-3E74-2434-FB84-B0FCBD1E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A0B5B-6F39-6529-4AE1-44D812BF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414-63D0-4AAF-8A16-FB6A3E6739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8507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4BFE-30B2-F655-AE65-86366088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D34A0-A46D-DFBA-EAB6-868DBF8C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86766-BE28-F9C5-FFF4-CE154BFD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A8BC-5930-4976-BC27-E2DD062209E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2B6CF-A884-C77B-1858-976B9E18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8060F-AB36-AD52-02D5-D424CDF7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414-63D0-4AAF-8A16-FB6A3E6739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6762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E97B68-E91C-2B10-DBE1-D4A9C8F83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393A8E-B151-9FB7-8703-EDD819ED4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70FA9-560D-F530-2190-28B6E0A9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A8BC-5930-4976-BC27-E2DD062209E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B2500-478A-38D6-038D-0905943F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82E9B-23A6-93D1-C129-BC52C0BE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0414-63D0-4AAF-8A16-FB6A3E6739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166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14B8-6962-824C-EC3B-732FDEB7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C7CC4-3E5F-A271-168F-AE2400981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71903-8FA7-84D1-8D28-C469654E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F4DE-3668-488D-9F09-21E6D0A5768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4F163-9AF5-4D99-7462-CE64A0CDD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129A4-F586-EEEC-BA56-7371EE74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42FF-7527-4488-A503-CC0F12235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309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B8BA-8EB8-34C4-FE1B-58C351C6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E00B7-E624-12F9-DB5F-60EFDFDED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DF160-4270-4530-CE4C-12FAFBA7B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C030A-D82E-9759-CF40-8A22112C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F4DE-3668-488D-9F09-21E6D0A5768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924C4-D41E-A286-050C-B29F3F614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6BD40-3460-7A96-19E9-F29D6EE3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42FF-7527-4488-A503-CC0F12235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044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9EB0-49FC-B0C1-C1FB-45E25FEC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E401E-6CBF-EFB8-EF2D-9556697E0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DC6F8-5921-6389-1142-DF3EA445C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BD33F-A656-266D-D208-6D62C3284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5BA76-A00B-F948-ABC0-23352F388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A22C9-181C-D68C-3C39-3513F448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F4DE-3668-488D-9F09-21E6D0A5768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75E2B9-2CCC-E969-15D7-AFB4E52E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2B747-9FB4-3D50-5012-EDA57892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42FF-7527-4488-A503-CC0F12235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136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2711-A50F-C16C-889A-5CBB3CC5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A960E0-66D4-68D0-3895-71C5318F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F4DE-3668-488D-9F09-21E6D0A5768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41EDE-AEEA-AB33-CEFA-FB6D5722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4E35E-322E-CF82-4D86-1CD395ED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42FF-7527-4488-A503-CC0F12235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247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FA7D7-9555-E3A4-FD1F-3BE97F6E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F4DE-3668-488D-9F09-21E6D0A5768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0FB9B9-4FD0-7476-1117-CF880AF9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6C1D0-1098-2EDA-326C-EBF592EA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42FF-7527-4488-A503-CC0F12235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158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C4EF-750E-E738-79ED-72B883B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ECBD-F585-CB22-D1BB-167D5543B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5DA60-6319-E87B-9E3E-278C44460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E16FC-30F2-CB92-5FCC-7EEF521D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F4DE-3668-488D-9F09-21E6D0A5768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06AC1-AD71-AB68-D80D-859DFD97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7950A-DF01-088C-E51D-550C3265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42FF-7527-4488-A503-CC0F12235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063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101A6-D8B2-C732-268E-9B23559B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CDD93C-4DAA-7C00-008A-F4037B281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94528-D974-3F5E-ECB5-18FA09BF1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AFB66-3938-5EE4-02BC-5546035E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F4DE-3668-488D-9F09-21E6D0A5768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E92F8-A8EB-0947-EF88-FE730C6D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207B8-2EF5-F2CF-CF70-67F1A8CD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42FF-7527-4488-A503-CC0F12235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015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A8BA94-1E98-C47F-140E-551BC991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A622-8879-4175-60C4-F6EEEC110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2CA48-2911-E7A9-DA19-4920151B7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5F4DE-3668-488D-9F09-21E6D0A5768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3B97E-5B7A-3BD0-4859-6A5943A32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FAFF3-4A11-36F1-E460-8A6D97A8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42FF-7527-4488-A503-CC0F122351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10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32615-DAAC-D4F1-595E-E86EA362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4909C-B25E-3FAB-AA8E-BF9AA035F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37B0C-47E4-0A83-A455-ADDC342E9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0A8BC-5930-4976-BC27-E2DD062209E3}" type="datetimeFigureOut">
              <a:rPr lang="en-IN" smtClean="0"/>
              <a:t>25-03-2023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8E3D3-E8F9-DD41-0351-AFAB1FDB2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38D0A-D6D2-D659-5879-A6B6873BA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E0414-63D0-4AAF-8A16-FB6A3E6739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069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F9A274-013C-F990-06C0-E8FC67649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634" y="1764407"/>
            <a:ext cx="10969939" cy="231031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Digitalization of Supply Chain Management </a:t>
            </a:r>
            <a:br>
              <a:rPr lang="en-US" sz="4800" dirty="0">
                <a:solidFill>
                  <a:schemeClr val="tx2"/>
                </a:solidFill>
              </a:rPr>
            </a:br>
            <a:r>
              <a:rPr lang="en-US" sz="5200" dirty="0">
                <a:solidFill>
                  <a:schemeClr val="tx2"/>
                </a:solidFill>
              </a:rPr>
              <a:t>On Indian Railways</a:t>
            </a:r>
            <a:endParaRPr lang="en-IN" sz="52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C8D8D-246C-0452-3DC9-55D359DCE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An Overview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4" name="Rectangle: Top Corners Snipped 3">
            <a:extLst>
              <a:ext uri="{FF2B5EF4-FFF2-40B4-BE49-F238E27FC236}">
                <a16:creationId xmlns:a16="http://schemas.microsoft.com/office/drawing/2014/main" id="{081C1123-4FB8-8A1A-B531-3CEA04EC8A4D}"/>
              </a:ext>
            </a:extLst>
          </p:cNvPr>
          <p:cNvSpPr/>
          <p:nvPr/>
        </p:nvSpPr>
        <p:spPr>
          <a:xfrm>
            <a:off x="7453664" y="5739319"/>
            <a:ext cx="4175349" cy="865762"/>
          </a:xfrm>
          <a:prstGeom prst="snip2SameRect">
            <a:avLst/>
          </a:prstGeom>
          <a:solidFill>
            <a:srgbClr val="EBE9EC">
              <a:alpha val="11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b="1" dirty="0"/>
              <a:t>Rajesh Abrol</a:t>
            </a:r>
          </a:p>
          <a:p>
            <a:pPr algn="r"/>
            <a:r>
              <a:rPr lang="en-US" dirty="0"/>
              <a:t>General Manager/ EPS/Spl. Projects</a:t>
            </a:r>
          </a:p>
          <a:p>
            <a:pPr algn="r"/>
            <a:r>
              <a:rPr lang="en-US" dirty="0"/>
              <a:t>Centre for Railway Information Systems</a:t>
            </a:r>
            <a:endParaRPr lang="en-IN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A8DE848-78B8-2E8A-6B2F-80BD1829B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9" y="113952"/>
            <a:ext cx="1555750" cy="524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39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ecasting l Zoho Analytics Help">
            <a:extLst>
              <a:ext uri="{FF2B5EF4-FFF2-40B4-BE49-F238E27FC236}">
                <a16:creationId xmlns:a16="http://schemas.microsoft.com/office/drawing/2014/main" id="{1FAE474F-1722-DC40-650D-BB27B89C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450" y="161925"/>
            <a:ext cx="2609549" cy="139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EF87-B6F6-3286-A10E-2E6C7EED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Pre-Tender Activities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20778624-4A2A-499E-DA81-B42D5497A263}"/>
              </a:ext>
            </a:extLst>
          </p:cNvPr>
          <p:cNvSpPr/>
          <p:nvPr/>
        </p:nvSpPr>
        <p:spPr>
          <a:xfrm>
            <a:off x="4984955" y="688258"/>
            <a:ext cx="6390968" cy="5781368"/>
          </a:xfrm>
          <a:prstGeom prst="snip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Demand Projection / Creation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Regular (Revenue / Capital)</a:t>
            </a:r>
            <a:r>
              <a:rPr lang="en-US" sz="2200" dirty="0">
                <a:solidFill>
                  <a:srgbClr val="C00000"/>
                </a:solidFill>
                <a:latin typeface="Georgia Pro Cond Light" panose="02040306050405020303" pitchFamily="18" charset="0"/>
              </a:rPr>
              <a:t>(Automatic)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Special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Emergency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Demand Aggregation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Clubbing of Similar Demands</a:t>
            </a:r>
          </a:p>
          <a:p>
            <a:pPr lvl="1"/>
            <a:endParaRPr lang="en-US" sz="22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Purchase Approvals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Approval Workflows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Schedule of Powers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Versioning</a:t>
            </a:r>
          </a:p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7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EF87-B6F6-3286-A10E-2E6C7EED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Tendering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20778624-4A2A-499E-DA81-B42D5497A263}"/>
              </a:ext>
            </a:extLst>
          </p:cNvPr>
          <p:cNvSpPr/>
          <p:nvPr/>
        </p:nvSpPr>
        <p:spPr>
          <a:xfrm>
            <a:off x="4984955" y="688258"/>
            <a:ext cx="6390968" cy="5781368"/>
          </a:xfrm>
          <a:prstGeom prst="snip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>
            <a:normAutofit fontScale="85000" lnSpcReduction="1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Creation of Tender Document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Approvals (online workflows)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Tender Publishing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Corrigenda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Submission of Earnest Money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Online / Manual/ Exemptions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Submission of Encrypted Bids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Revision of Bids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Tender Opening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Auto Generation of Tabulations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Financial / Techno-Commercial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lvl="1"/>
            <a:endParaRPr lang="en-US" sz="22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0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EF87-B6F6-3286-A10E-2E6C7EED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Tender Decision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20778624-4A2A-499E-DA81-B42D5497A263}"/>
              </a:ext>
            </a:extLst>
          </p:cNvPr>
          <p:cNvSpPr/>
          <p:nvPr/>
        </p:nvSpPr>
        <p:spPr>
          <a:xfrm>
            <a:off x="4984955" y="319088"/>
            <a:ext cx="6390968" cy="6150538"/>
          </a:xfrm>
          <a:prstGeom prst="snip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>
            <a:normAutofit fontScale="925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Online Scheduling of Meetings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Assisted Preparation of Tender Committee Minutes (TCM)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Secretarial Assistance – For Preparing Draft TCM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Online clarifications from Vendors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Online Acceptance/ Rejection of TCR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Issue &amp; Acceptance of Counteroffer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Calling of Negotiations, Revised of Bid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Auto Generation of Letter of Acceptance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lvl="1"/>
            <a:endParaRPr lang="en-US" sz="22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4D3507-CBD6-376B-A410-0331B1715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33" y="0"/>
            <a:ext cx="11506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06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08A5CC-5EF1-D55F-6F6C-E0F7D9F74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0"/>
            <a:ext cx="11529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63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84A28-3B03-0DD3-09E9-AC4E0719C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38" y="0"/>
            <a:ext cx="11098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23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D90BE5-FC67-76FB-CEAA-1D4E5FCC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0" y="715297"/>
            <a:ext cx="12160920" cy="54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8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50165-DB94-311A-D7E2-F180D2402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8" y="0"/>
            <a:ext cx="12096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47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EF87-B6F6-3286-A10E-2E6C7EED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Contract Management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20778624-4A2A-499E-DA81-B42D5497A263}"/>
              </a:ext>
            </a:extLst>
          </p:cNvPr>
          <p:cNvSpPr/>
          <p:nvPr/>
        </p:nvSpPr>
        <p:spPr>
          <a:xfrm>
            <a:off x="4984955" y="688258"/>
            <a:ext cx="6390968" cy="5781368"/>
          </a:xfrm>
          <a:prstGeom prst="snip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Auto Generation of Contract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Funds Management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Online Requests for Modifications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Contract Modifications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Submission of Dispatch Particulars (by vendor)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Delivery of Materials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Acceptance / Rejection of Materials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lvl="1"/>
            <a:endParaRPr lang="en-US" sz="22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EF87-B6F6-3286-A10E-2E6C7EED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Bill Payments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20778624-4A2A-499E-DA81-B42D5497A263}"/>
              </a:ext>
            </a:extLst>
          </p:cNvPr>
          <p:cNvSpPr/>
          <p:nvPr/>
        </p:nvSpPr>
        <p:spPr>
          <a:xfrm>
            <a:off x="4984955" y="688258"/>
            <a:ext cx="6390968" cy="5781368"/>
          </a:xfrm>
          <a:prstGeom prst="snip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Online submission of Bill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Finance Payment Bill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Advance Payment Bill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Supplementary Bill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Bill Passing by Accounts department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Return of Bills, Resubmission of Bills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Online bill status to vendors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Online Payments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lvl="1"/>
            <a:endParaRPr lang="en-US" sz="22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1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34" y="286603"/>
            <a:ext cx="10299646" cy="863771"/>
          </a:xfrm>
        </p:spPr>
        <p:txBody>
          <a:bodyPr>
            <a:normAutofit/>
          </a:bodyPr>
          <a:lstStyle/>
          <a:p>
            <a:r>
              <a:rPr lang="en-US" sz="3600" dirty="0"/>
              <a:t>About CRIS (Centre for Railway Information Systems)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8CE5613F-46D0-B9D1-DCB7-6576230F05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083910"/>
              </p:ext>
            </p:extLst>
          </p:nvPr>
        </p:nvGraphicFramePr>
        <p:xfrm>
          <a:off x="856034" y="1150374"/>
          <a:ext cx="10778247" cy="5289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2E1AD6FE-3164-FDE1-D10C-3D821FBD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259" y="5948694"/>
            <a:ext cx="1109022" cy="49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2462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EF87-B6F6-3286-A10E-2E6C7EED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Other Supply Related Activities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20778624-4A2A-499E-DA81-B42D5497A263}"/>
              </a:ext>
            </a:extLst>
          </p:cNvPr>
          <p:cNvSpPr/>
          <p:nvPr/>
        </p:nvSpPr>
        <p:spPr>
          <a:xfrm>
            <a:off x="4984955" y="688258"/>
            <a:ext cx="6390968" cy="5781368"/>
          </a:xfrm>
          <a:prstGeom prst="snip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Third Party Inspections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Approval of Vendors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Capacity / Capability Assessment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Item-wise list of Approved Vendors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Warranty Management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Funds Management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lvl="1"/>
            <a:endParaRPr lang="en-US" sz="22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5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EF87-B6F6-3286-A10E-2E6C7EED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Inventory Management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20778624-4A2A-499E-DA81-B42D5497A263}"/>
              </a:ext>
            </a:extLst>
          </p:cNvPr>
          <p:cNvSpPr/>
          <p:nvPr/>
        </p:nvSpPr>
        <p:spPr>
          <a:xfrm>
            <a:off x="4984955" y="688258"/>
            <a:ext cx="6390968" cy="5781368"/>
          </a:xfrm>
          <a:prstGeom prst="snip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Stocking of Materials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ASRS Systems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Issue of Materials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FIFO, Shelf life, Traceability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Returned Stores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Disposal of unserviceable materials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lvl="1"/>
            <a:endParaRPr lang="en-US" sz="22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0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EF87-B6F6-3286-A10E-2E6C7EED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Way Forward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20778624-4A2A-499E-DA81-B42D5497A263}"/>
              </a:ext>
            </a:extLst>
          </p:cNvPr>
          <p:cNvSpPr/>
          <p:nvPr/>
        </p:nvSpPr>
        <p:spPr>
          <a:xfrm>
            <a:off x="4984955" y="688258"/>
            <a:ext cx="6648880" cy="5781368"/>
          </a:xfrm>
          <a:prstGeom prst="snip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Vendor Managed Inventory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Logistics Portal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Auto Payment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Pre-Qualification </a:t>
            </a: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  <a:sym typeface="Wingdings" panose="05000000000000000000" pitchFamily="2" charset="2"/>
              </a:rPr>
              <a:t> Post Facto Verification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  <a:sym typeface="Wingdings" panose="05000000000000000000" pitchFamily="2" charset="2"/>
              </a:rPr>
              <a:t>Data Analytics</a:t>
            </a: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lvl="1"/>
            <a:endParaRPr lang="en-US" sz="22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40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F9A274-013C-F990-06C0-E8FC67649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66936"/>
            <a:ext cx="8750918" cy="172062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Thank You</a:t>
            </a:r>
            <a:br>
              <a:rPr lang="en-US" sz="4800" dirty="0">
                <a:solidFill>
                  <a:schemeClr val="tx2"/>
                </a:solidFill>
              </a:rPr>
            </a:br>
            <a:endParaRPr lang="en-IN" sz="5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7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B8BF5-B6E7-494D-B474-2DB4E94F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r>
              <a:rPr kumimoji="0" lang="en-US" sz="31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Indian Railways E-Procurement System    … </a:t>
            </a:r>
            <a:r>
              <a:rPr kumimoji="0" lang="en-US" sz="3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since 2008 </a:t>
            </a:r>
            <a:endParaRPr lang="en-IN" sz="3100" dirty="0"/>
          </a:p>
        </p:txBody>
      </p:sp>
      <p:sp>
        <p:nvSpPr>
          <p:cNvPr id="1053" name="Rectangle 1044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765988-31DC-4A05-B96E-A18D61EB36A8}"/>
              </a:ext>
            </a:extLst>
          </p:cNvPr>
          <p:cNvSpPr txBox="1"/>
          <p:nvPr/>
        </p:nvSpPr>
        <p:spPr>
          <a:xfrm>
            <a:off x="1724342" y="1673352"/>
            <a:ext cx="5284670" cy="4099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defTabSz="786384">
              <a:spcAft>
                <a:spcPts val="600"/>
              </a:spcAft>
            </a:pPr>
            <a:r>
              <a:rPr lang="en-US" sz="2064" b="1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URL: www.ireps.gov.in</a:t>
            </a:r>
            <a:endParaRPr lang="en-IN" sz="240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D7A915-654D-476C-BC19-A88DB8DABE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65" y="2348978"/>
            <a:ext cx="1325332" cy="132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lhi Metro to follow previous timetable on all sections from September 13:  DMRC | India News | Zee News">
            <a:extLst>
              <a:ext uri="{FF2B5EF4-FFF2-40B4-BE49-F238E27FC236}">
                <a16:creationId xmlns:a16="http://schemas.microsoft.com/office/drawing/2014/main" id="{8B40DEC5-A83F-45CD-B6F2-9074A2A0C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24" y="2064146"/>
            <a:ext cx="2211038" cy="123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636DF6A-81EB-4031-8F54-6A51CD25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65" y="4903065"/>
            <a:ext cx="4029796" cy="7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ailTel Corporation of India - Wikipedia">
            <a:extLst>
              <a:ext uri="{FF2B5EF4-FFF2-40B4-BE49-F238E27FC236}">
                <a16:creationId xmlns:a16="http://schemas.microsoft.com/office/drawing/2014/main" id="{BC6BB12F-2693-491A-8EF9-5C4961BE4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82" y="3663459"/>
            <a:ext cx="1127349" cy="167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RVC Recruitment 2020 Apply Online Job Vacancies 28 October 2020">
            <a:extLst>
              <a:ext uri="{FF2B5EF4-FFF2-40B4-BE49-F238E27FC236}">
                <a16:creationId xmlns:a16="http://schemas.microsoft.com/office/drawing/2014/main" id="{0A8230DD-FA8F-46F1-8444-CEAE29C7C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78" y="4528579"/>
            <a:ext cx="1479029" cy="14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edicated Freight Corridor Corporation of India - Wikipedia">
            <a:extLst>
              <a:ext uri="{FF2B5EF4-FFF2-40B4-BE49-F238E27FC236}">
                <a16:creationId xmlns:a16="http://schemas.microsoft.com/office/drawing/2014/main" id="{05273AD6-BE61-41CD-A76E-14DA2E01B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363" y="4514641"/>
            <a:ext cx="2005744" cy="102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16121C-CCA4-42A3-8953-7D05B5D22D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9" y="2073573"/>
            <a:ext cx="4269022" cy="966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9F910C-C2CB-C31A-16EF-36E5C8DF1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463" y="3379549"/>
            <a:ext cx="1713799" cy="758781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3DA415A-D3F5-08B2-DE3F-0C1CB57B3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54" y="3635410"/>
            <a:ext cx="1659915" cy="93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8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B8BF5-B6E7-494D-B474-2DB4E94F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84191"/>
          </a:xfrm>
        </p:spPr>
        <p:txBody>
          <a:bodyPr>
            <a:normAutofit/>
          </a:bodyPr>
          <a:lstStyle/>
          <a:p>
            <a:r>
              <a:rPr lang="en-US" sz="3100" b="1" spc="-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IREPS Portal Offerings</a:t>
            </a:r>
            <a:endParaRPr lang="en-IN" sz="3100" b="1" spc="-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B9F6628-3394-47BD-8B41-B37EEDB9BE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162880"/>
              </p:ext>
            </p:extLst>
          </p:nvPr>
        </p:nvGraphicFramePr>
        <p:xfrm>
          <a:off x="635408" y="1199761"/>
          <a:ext cx="7866565" cy="492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loud Callout 11">
            <a:extLst>
              <a:ext uri="{FF2B5EF4-FFF2-40B4-BE49-F238E27FC236}">
                <a16:creationId xmlns:a16="http://schemas.microsoft.com/office/drawing/2014/main" id="{454F0C9A-AFED-436B-8C84-10809C637E03}"/>
              </a:ext>
            </a:extLst>
          </p:cNvPr>
          <p:cNvSpPr/>
          <p:nvPr/>
        </p:nvSpPr>
        <p:spPr>
          <a:xfrm>
            <a:off x="8578308" y="667865"/>
            <a:ext cx="2813213" cy="587478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chemeClr val="tx1"/>
                </a:solidFill>
                <a:latin typeface="+mj-lt"/>
              </a:rPr>
              <a:t>E-Tendering</a:t>
            </a:r>
            <a:endParaRPr lang="en-IN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Cloud Callout 14">
            <a:extLst>
              <a:ext uri="{FF2B5EF4-FFF2-40B4-BE49-F238E27FC236}">
                <a16:creationId xmlns:a16="http://schemas.microsoft.com/office/drawing/2014/main" id="{B03722CC-56F9-45A9-BC78-B3E87D3587EF}"/>
              </a:ext>
            </a:extLst>
          </p:cNvPr>
          <p:cNvSpPr/>
          <p:nvPr/>
        </p:nvSpPr>
        <p:spPr>
          <a:xfrm>
            <a:off x="8569782" y="1582339"/>
            <a:ext cx="2986808" cy="57180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chemeClr val="tx1"/>
                </a:solidFill>
                <a:latin typeface="+mj-lt"/>
              </a:rPr>
              <a:t>E-Reverse Auction</a:t>
            </a:r>
            <a:endParaRPr lang="en-IN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Cloud Callout 15">
            <a:extLst>
              <a:ext uri="{FF2B5EF4-FFF2-40B4-BE49-F238E27FC236}">
                <a16:creationId xmlns:a16="http://schemas.microsoft.com/office/drawing/2014/main" id="{E55436DB-07D8-4A49-835E-5A923EB90F7C}"/>
              </a:ext>
            </a:extLst>
          </p:cNvPr>
          <p:cNvSpPr/>
          <p:nvPr/>
        </p:nvSpPr>
        <p:spPr>
          <a:xfrm>
            <a:off x="8542691" y="2511298"/>
            <a:ext cx="2986809" cy="57826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chemeClr val="tx1"/>
                </a:solidFill>
                <a:latin typeface="+mj-lt"/>
              </a:rPr>
              <a:t>E-Forward Auction</a:t>
            </a:r>
            <a:endParaRPr lang="en-IN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loud Callout 15">
            <a:extLst>
              <a:ext uri="{FF2B5EF4-FFF2-40B4-BE49-F238E27FC236}">
                <a16:creationId xmlns:a16="http://schemas.microsoft.com/office/drawing/2014/main" id="{705DD74B-428A-4A05-9CEC-1B03210CFA26}"/>
              </a:ext>
            </a:extLst>
          </p:cNvPr>
          <p:cNvSpPr/>
          <p:nvPr/>
        </p:nvSpPr>
        <p:spPr>
          <a:xfrm>
            <a:off x="8629491" y="3420810"/>
            <a:ext cx="2900009" cy="553068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chemeClr val="tx1"/>
                </a:solidFill>
                <a:latin typeface="+mj-lt"/>
              </a:rPr>
              <a:t>Online Workflows</a:t>
            </a:r>
            <a:endParaRPr lang="en-IN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loud Callout 15">
            <a:extLst>
              <a:ext uri="{FF2B5EF4-FFF2-40B4-BE49-F238E27FC236}">
                <a16:creationId xmlns:a16="http://schemas.microsoft.com/office/drawing/2014/main" id="{97170851-2B7A-4AAB-B4D3-B696C2A0734F}"/>
              </a:ext>
            </a:extLst>
          </p:cNvPr>
          <p:cNvSpPr/>
          <p:nvPr/>
        </p:nvSpPr>
        <p:spPr>
          <a:xfrm>
            <a:off x="8578308" y="4331030"/>
            <a:ext cx="2986810" cy="587479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chemeClr val="tx1"/>
                </a:solidFill>
                <a:latin typeface="+mj-lt"/>
              </a:rPr>
              <a:t>Digital Certificates</a:t>
            </a:r>
            <a:endParaRPr lang="en-IN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Cloud Callout 15">
            <a:extLst>
              <a:ext uri="{FF2B5EF4-FFF2-40B4-BE49-F238E27FC236}">
                <a16:creationId xmlns:a16="http://schemas.microsoft.com/office/drawing/2014/main" id="{5593557B-8287-2DCC-2D05-7C35F5B11492}"/>
              </a:ext>
            </a:extLst>
          </p:cNvPr>
          <p:cNvSpPr/>
          <p:nvPr/>
        </p:nvSpPr>
        <p:spPr>
          <a:xfrm>
            <a:off x="8629491" y="5275661"/>
            <a:ext cx="2986810" cy="587479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>
                <a:solidFill>
                  <a:schemeClr val="tx1"/>
                </a:solidFill>
                <a:latin typeface="+mj-lt"/>
              </a:rPr>
              <a:t>Cloud, DR, AI</a:t>
            </a:r>
            <a:endParaRPr lang="en-IN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353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30CFF-5385-8631-0942-BC5BD4C4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747"/>
          </a:xfrm>
        </p:spPr>
        <p:txBody>
          <a:bodyPr>
            <a:normAutofit/>
          </a:bodyPr>
          <a:lstStyle/>
          <a:p>
            <a:r>
              <a:rPr lang="en-US" sz="3800" dirty="0"/>
              <a:t>Progress Over the Years</a:t>
            </a:r>
            <a:endParaRPr lang="en-IN" sz="3800" dirty="0"/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8733D814-E922-285D-8C70-1E8A422C7767}"/>
              </a:ext>
            </a:extLst>
          </p:cNvPr>
          <p:cNvSpPr/>
          <p:nvPr/>
        </p:nvSpPr>
        <p:spPr>
          <a:xfrm>
            <a:off x="838200" y="1712068"/>
            <a:ext cx="3370006" cy="2110902"/>
          </a:xfrm>
          <a:prstGeom prst="snip2DiagRect">
            <a:avLst/>
          </a:prstGeom>
          <a:gradFill flip="none" rotWithShape="1">
            <a:gsLst>
              <a:gs pos="0">
                <a:srgbClr val="C7D5ED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Tenders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 – 34.02 Lacs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– 14.46 Lac Crores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E9A8F28F-22C0-5DD4-CFFE-9B0F6D4B5CE6}"/>
              </a:ext>
            </a:extLst>
          </p:cNvPr>
          <p:cNvSpPr/>
          <p:nvPr/>
        </p:nvSpPr>
        <p:spPr>
          <a:xfrm>
            <a:off x="4544962" y="1712068"/>
            <a:ext cx="3370006" cy="2110902"/>
          </a:xfrm>
          <a:prstGeom prst="snip2DiagRect">
            <a:avLst/>
          </a:prstGeom>
          <a:gradFill flip="none" rotWithShape="1">
            <a:gsLst>
              <a:gs pos="26000">
                <a:srgbClr val="C2DAEF"/>
              </a:gs>
              <a:gs pos="100000">
                <a:schemeClr val="accent5">
                  <a:lumMod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Auctions (Sale)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Lots Count – 2.97 Lacs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    –  31,694 Crores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EAF3ADDF-ACC8-9CAE-D7F7-C999511D92DD}"/>
              </a:ext>
            </a:extLst>
          </p:cNvPr>
          <p:cNvSpPr/>
          <p:nvPr/>
        </p:nvSpPr>
        <p:spPr>
          <a:xfrm>
            <a:off x="8150941" y="1694548"/>
            <a:ext cx="3370006" cy="2110902"/>
          </a:xfrm>
          <a:prstGeom prst="snip2DiagRect">
            <a:avLst/>
          </a:prstGeom>
          <a:gradFill flip="none" rotWithShape="1">
            <a:gsLst>
              <a:gs pos="0">
                <a:srgbClr val="C7621E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Auction (Leasing)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Lots Count – 5900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–  3300 Crores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72EA9AC5-D4DE-917C-75DB-E3BCCE8B52E5}"/>
              </a:ext>
            </a:extLst>
          </p:cNvPr>
          <p:cNvSpPr/>
          <p:nvPr/>
        </p:nvSpPr>
        <p:spPr>
          <a:xfrm>
            <a:off x="6465938" y="4155646"/>
            <a:ext cx="3370006" cy="2110902"/>
          </a:xfrm>
          <a:prstGeom prst="snip2DiagRect">
            <a:avLst/>
          </a:prstGeom>
          <a:gradFill flip="none" rotWithShape="1">
            <a:gsLst>
              <a:gs pos="4000">
                <a:srgbClr val="DEE6F4"/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Receipts / Issues </a:t>
            </a:r>
          </a:p>
          <a:p>
            <a:pPr marL="3540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 – 4.04 Crores </a:t>
            </a:r>
          </a:p>
          <a:p>
            <a:pPr marL="3540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 – 5.78 Lac Crores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254FC244-77B9-ADAD-78F5-F08104FBD0BA}"/>
              </a:ext>
            </a:extLst>
          </p:cNvPr>
          <p:cNvSpPr/>
          <p:nvPr/>
        </p:nvSpPr>
        <p:spPr>
          <a:xfrm>
            <a:off x="2523203" y="4173166"/>
            <a:ext cx="3370006" cy="2110902"/>
          </a:xfrm>
          <a:prstGeom prst="snip2DiagRect">
            <a:avLst/>
          </a:prstGeom>
          <a:gradFill flip="none" rotWithShape="1">
            <a:gsLst>
              <a:gs pos="0">
                <a:srgbClr val="5B8D3A"/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Tender Decision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Lots Count – 13.20 Lacs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–  4.65 Lac Crores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46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pPr lvl="1" rtl="0">
              <a:spcBef>
                <a:spcPct val="0"/>
              </a:spcBef>
            </a:pPr>
            <a:r>
              <a:rPr lang="en-US" sz="4000" kern="1200" dirty="0">
                <a:latin typeface="+mj-lt"/>
                <a:ea typeface="+mj-ea"/>
                <a:cs typeface="+mj-cs"/>
              </a:rPr>
              <a:t>Salient Features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ED3801-AB7F-771E-168E-D4834CD97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7" y="1784524"/>
            <a:ext cx="553806" cy="5538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314ED6-CDB3-C2EE-295D-48C94289D3D2}"/>
              </a:ext>
            </a:extLst>
          </p:cNvPr>
          <p:cNvSpPr/>
          <p:nvPr/>
        </p:nvSpPr>
        <p:spPr>
          <a:xfrm>
            <a:off x="6970268" y="1814801"/>
            <a:ext cx="4383532" cy="115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220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Digitized Item Directories</a:t>
            </a:r>
          </a:p>
          <a:p>
            <a:pPr marL="514563" lvl="1" indent="-245364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 of Rates (Centralized / Local)</a:t>
            </a:r>
          </a:p>
          <a:p>
            <a:pPr marL="514563" lvl="1" indent="-245364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 Masters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EAD8E-B487-3B27-B6AA-D84074DCA4D1}"/>
              </a:ext>
            </a:extLst>
          </p:cNvPr>
          <p:cNvSpPr/>
          <p:nvPr/>
        </p:nvSpPr>
        <p:spPr>
          <a:xfrm>
            <a:off x="1245099" y="4111816"/>
            <a:ext cx="4100535" cy="115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1248">
              <a:spcAft>
                <a:spcPts val="600"/>
              </a:spcAft>
              <a:tabLst>
                <a:tab pos="243904" algn="l"/>
              </a:tabLst>
            </a:pPr>
            <a:r>
              <a:rPr lang="en-US" sz="220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Digital Repositories</a:t>
            </a:r>
          </a:p>
          <a:p>
            <a:pPr marL="243904" lvl="1" indent="-243904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Tender / Contract Conditions </a:t>
            </a:r>
          </a:p>
          <a:p>
            <a:pPr marL="243904" lvl="1" indent="-243904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Documents</a:t>
            </a:r>
            <a:endParaRPr lang="en-US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984BBE-1F79-D942-6768-950F9EC10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00" y="1705061"/>
            <a:ext cx="553806" cy="5538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7643D9-29AF-45FB-A528-EE9356FFF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195" y="4133320"/>
            <a:ext cx="423809" cy="4238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095EC6-6DB7-94B8-D6E1-09C235A64E94}"/>
              </a:ext>
            </a:extLst>
          </p:cNvPr>
          <p:cNvSpPr txBox="1"/>
          <p:nvPr/>
        </p:nvSpPr>
        <p:spPr>
          <a:xfrm>
            <a:off x="6946600" y="4111816"/>
            <a:ext cx="3335626" cy="1416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257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en-US" sz="220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SMS &amp; E-Mail Alerts</a:t>
            </a:r>
          </a:p>
          <a:p>
            <a:pPr marL="514096" lvl="1" indent="-188405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Tender Publishing, RA, Tender Decision, Ordering etc. </a:t>
            </a:r>
            <a:endParaRPr lang="en-US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97DD53A-A2F6-5352-F06B-F09B33D649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68" y="4157359"/>
            <a:ext cx="423809" cy="375729"/>
          </a:xfrm>
          <a:prstGeom prst="rect">
            <a:avLst/>
          </a:prstGeom>
        </p:spPr>
      </p:pic>
      <p:sp>
        <p:nvSpPr>
          <p:cNvPr id="23" name="Sun 22">
            <a:extLst>
              <a:ext uri="{FF2B5EF4-FFF2-40B4-BE49-F238E27FC236}">
                <a16:creationId xmlns:a16="http://schemas.microsoft.com/office/drawing/2014/main" id="{1FEC889C-B667-B0AA-A098-F79FAF5D816F}"/>
              </a:ext>
            </a:extLst>
          </p:cNvPr>
          <p:cNvSpPr/>
          <p:nvPr/>
        </p:nvSpPr>
        <p:spPr>
          <a:xfrm>
            <a:off x="4958891" y="3313940"/>
            <a:ext cx="1226310" cy="1226311"/>
          </a:xfrm>
          <a:prstGeom prst="su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66A84A-328D-A89F-4247-852541F57760}"/>
              </a:ext>
            </a:extLst>
          </p:cNvPr>
          <p:cNvSpPr txBox="1"/>
          <p:nvPr/>
        </p:nvSpPr>
        <p:spPr>
          <a:xfrm>
            <a:off x="968197" y="1851662"/>
            <a:ext cx="3335626" cy="14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257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en-US" sz="220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PKI Enabled</a:t>
            </a:r>
          </a:p>
          <a:p>
            <a:pPr marL="514096" lvl="1" indent="-188405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Digital Encryption of Bids</a:t>
            </a:r>
          </a:p>
          <a:p>
            <a:pPr marL="514096" lvl="1" indent="-188405" defTabSz="84124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Digital Signing of Data and PDFs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159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pPr lvl="1" rtl="0">
              <a:spcBef>
                <a:spcPct val="0"/>
              </a:spcBef>
            </a:pPr>
            <a:r>
              <a:rPr lang="en-US" sz="4000" kern="1200" dirty="0">
                <a:latin typeface="+mj-lt"/>
                <a:ea typeface="+mj-ea"/>
                <a:cs typeface="+mj-cs"/>
              </a:rPr>
              <a:t>Salient Features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931C8-1E7C-4844-A44B-B1FA7310C7D2}"/>
              </a:ext>
            </a:extLst>
          </p:cNvPr>
          <p:cNvSpPr txBox="1"/>
          <p:nvPr/>
        </p:nvSpPr>
        <p:spPr>
          <a:xfrm>
            <a:off x="1115568" y="1913530"/>
            <a:ext cx="3868174" cy="130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/>
            <a:r>
              <a:rPr lang="en-US" sz="252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en-US" sz="216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Compliances</a:t>
            </a:r>
          </a:p>
          <a:p>
            <a:pPr marL="503377" lvl="1" indent="-240030" defTabSz="822960"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in India Policy, MSE Policy, Startup Policy, Railway Board Instructions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5BF9F-B0E9-4503-8696-6E26F26EC77C}"/>
              </a:ext>
            </a:extLst>
          </p:cNvPr>
          <p:cNvSpPr/>
          <p:nvPr/>
        </p:nvSpPr>
        <p:spPr>
          <a:xfrm>
            <a:off x="7128781" y="1961186"/>
            <a:ext cx="4265367" cy="187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2960"/>
            <a:r>
              <a:rPr lang="en-US" sz="216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Integrations</a:t>
            </a:r>
          </a:p>
          <a:p>
            <a:pPr marL="503377" lvl="1" indent="-240030" algn="just" defTabSz="822960"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Payment Gateways- SBI Net banking,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SBIePay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(Multi-Bank, Credit/ Debit Card), Lien Marking, VAN</a:t>
            </a:r>
          </a:p>
          <a:p>
            <a:pPr marL="503377" lvl="1" indent="-240030" defTabSz="822960"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GeM, RITES, CPPP, RDSO, IPAS, PUs, IRPSM etc.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76F310-6448-47F6-B731-5A65C3540133}"/>
              </a:ext>
            </a:extLst>
          </p:cNvPr>
          <p:cNvSpPr/>
          <p:nvPr/>
        </p:nvSpPr>
        <p:spPr>
          <a:xfrm>
            <a:off x="1420577" y="4502149"/>
            <a:ext cx="3989998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2960">
              <a:spcAft>
                <a:spcPts val="600"/>
              </a:spcAft>
              <a:tabLst>
                <a:tab pos="238602" algn="l"/>
              </a:tabLst>
            </a:pPr>
            <a:r>
              <a:rPr lang="en-US" sz="216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Helpdesk Support</a:t>
            </a:r>
          </a:p>
          <a:p>
            <a:pPr marL="503377" lvl="1" indent="-240030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Web-query</a:t>
            </a:r>
          </a:p>
          <a:p>
            <a:pPr marL="503377" lvl="1" indent="-240030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Telephonic</a:t>
            </a:r>
            <a:endParaRPr lang="en-US" sz="2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3ECBD4-2B6F-4E4B-A874-0E6CE717224E}"/>
              </a:ext>
            </a:extLst>
          </p:cNvPr>
          <p:cNvSpPr txBox="1"/>
          <p:nvPr/>
        </p:nvSpPr>
        <p:spPr>
          <a:xfrm>
            <a:off x="7046768" y="4444349"/>
            <a:ext cx="3245709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252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en-US" sz="216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 Centre</a:t>
            </a:r>
          </a:p>
          <a:p>
            <a:pPr marL="502920" lvl="1" indent="-184309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 Website</a:t>
            </a:r>
          </a:p>
          <a:p>
            <a:pPr marL="502920" lvl="1" indent="-184309" defTabSz="8229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Manuals</a:t>
            </a:r>
            <a:endParaRPr lang="en-US" sz="2000"/>
          </a:p>
        </p:txBody>
      </p:sp>
      <p:sp>
        <p:nvSpPr>
          <p:cNvPr id="19" name="Sun 18">
            <a:extLst>
              <a:ext uri="{FF2B5EF4-FFF2-40B4-BE49-F238E27FC236}">
                <a16:creationId xmlns:a16="http://schemas.microsoft.com/office/drawing/2014/main" id="{3B4D0CC9-5FF3-41CB-9826-FE2E56ABAEB1}"/>
              </a:ext>
            </a:extLst>
          </p:cNvPr>
          <p:cNvSpPr/>
          <p:nvPr/>
        </p:nvSpPr>
        <p:spPr>
          <a:xfrm>
            <a:off x="5169671" y="3512837"/>
            <a:ext cx="1247774" cy="1247774"/>
          </a:xfrm>
          <a:prstGeom prst="su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5783B-744E-4E70-BE11-A66D8C1AF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85" y="1961186"/>
            <a:ext cx="412384" cy="412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CE7E82-FFD7-479B-AC2F-182EA4C8A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81" y="1946196"/>
            <a:ext cx="487056" cy="4870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6E9B0F-0CC7-4199-894A-3C5FA5DFED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71" y="4378664"/>
            <a:ext cx="610606" cy="6106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1BBC27-CF8E-4B5F-8D19-AF9D0C035E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81" y="4518693"/>
            <a:ext cx="395840" cy="39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8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1CEA24-8518-4C08-A11E-B7E64FB3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7101A-87C6-452E-63B5-29524281C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8515" y="1416582"/>
            <a:ext cx="6092786" cy="1169302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Supply Chain</a:t>
            </a:r>
            <a:endParaRPr lang="en-IN" sz="4800" dirty="0"/>
          </a:p>
        </p:txBody>
      </p:sp>
      <p:cxnSp>
        <p:nvCxnSpPr>
          <p:cNvPr id="40" name="Straight Connector 34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36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AA74EAB-FD76-4F40-A962-CEADC305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1425172"/>
            <a:ext cx="1469410" cy="469534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Graphic 6" descr="Factory">
            <a:extLst>
              <a:ext uri="{FF2B5EF4-FFF2-40B4-BE49-F238E27FC236}">
                <a16:creationId xmlns:a16="http://schemas.microsoft.com/office/drawing/2014/main" id="{2BDFA823-9D0D-BB1C-8207-CD11FC137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899" y="2355650"/>
            <a:ext cx="3756276" cy="3756276"/>
          </a:xfrm>
          <a:prstGeom prst="rect">
            <a:avLst/>
          </a:prstGeom>
        </p:spPr>
      </p:pic>
      <p:pic>
        <p:nvPicPr>
          <p:cNvPr id="1028" name="Picture 4" descr="End-to-End Supply Chain Planning">
            <a:extLst>
              <a:ext uri="{FF2B5EF4-FFF2-40B4-BE49-F238E27FC236}">
                <a16:creationId xmlns:a16="http://schemas.microsoft.com/office/drawing/2014/main" id="{0F6BD31E-99ED-C066-955E-AC52D57B1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47" y="2786017"/>
            <a:ext cx="6346722" cy="31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3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3BD3C-9957-0097-C83A-8C2119A4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Computerization Vs. Digital Transformation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416CB-D844-A676-6077-3431D712DEC9}"/>
              </a:ext>
            </a:extLst>
          </p:cNvPr>
          <p:cNvSpPr txBox="1"/>
          <p:nvPr/>
        </p:nvSpPr>
        <p:spPr>
          <a:xfrm>
            <a:off x="814170" y="1984442"/>
            <a:ext cx="211118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+mj-lt"/>
            </a:endParaRPr>
          </a:p>
          <a:p>
            <a:endParaRPr lang="en-US" sz="500" dirty="0">
              <a:latin typeface="+mj-lt"/>
            </a:endParaRPr>
          </a:p>
          <a:p>
            <a:pPr algn="just"/>
            <a:r>
              <a:rPr lang="en-US" sz="2200" b="1" dirty="0">
                <a:latin typeface="+mj-lt"/>
              </a:rPr>
              <a:t>Business Process Reengineering </a:t>
            </a:r>
          </a:p>
          <a:p>
            <a:pPr algn="just"/>
            <a:endParaRPr lang="en-US" sz="1050" b="1" dirty="0">
              <a:latin typeface="+mj-lt"/>
            </a:endParaRPr>
          </a:p>
          <a:p>
            <a:pPr algn="just"/>
            <a:r>
              <a:rPr lang="en-US" sz="2000" dirty="0">
                <a:latin typeface="+mj-lt"/>
              </a:rPr>
              <a:t>Computerization without Business Process Re-engineering is a farce</a:t>
            </a:r>
          </a:p>
        </p:txBody>
      </p:sp>
      <p:sp>
        <p:nvSpPr>
          <p:cNvPr id="6" name="Rectangle 5" descr="Computer">
            <a:extLst>
              <a:ext uri="{FF2B5EF4-FFF2-40B4-BE49-F238E27FC236}">
                <a16:creationId xmlns:a16="http://schemas.microsoft.com/office/drawing/2014/main" id="{C18A0D4C-CC30-BE2D-8133-ED137FD121CE}"/>
              </a:ext>
            </a:extLst>
          </p:cNvPr>
          <p:cNvSpPr/>
          <p:nvPr/>
        </p:nvSpPr>
        <p:spPr>
          <a:xfrm>
            <a:off x="1586185" y="1842504"/>
            <a:ext cx="567158" cy="56715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D0F33-837D-5249-9260-AB8890EE8ECE}"/>
              </a:ext>
            </a:extLst>
          </p:cNvPr>
          <p:cNvSpPr txBox="1"/>
          <p:nvPr/>
        </p:nvSpPr>
        <p:spPr>
          <a:xfrm>
            <a:off x="3573310" y="1878688"/>
            <a:ext cx="2344794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+mj-lt"/>
            </a:endParaRPr>
          </a:p>
          <a:p>
            <a:endParaRPr lang="en-US" sz="1200" dirty="0">
              <a:latin typeface="+mj-lt"/>
            </a:endParaRPr>
          </a:p>
          <a:p>
            <a:r>
              <a:rPr lang="en-US" sz="2200" b="1" dirty="0">
                <a:latin typeface="+mj-lt"/>
              </a:rPr>
              <a:t>Automation</a:t>
            </a:r>
          </a:p>
          <a:p>
            <a:endParaRPr lang="en-US" sz="9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pPr algn="just"/>
            <a:r>
              <a:rPr lang="en-US" sz="1800" dirty="0">
                <a:latin typeface="+mj-lt"/>
              </a:rPr>
              <a:t>Anything &amp; everything that can be done by the system, shouldn’t be done by people. Automation is core requirement of Digital Transformation</a:t>
            </a:r>
          </a:p>
        </p:txBody>
      </p:sp>
      <p:sp>
        <p:nvSpPr>
          <p:cNvPr id="8" name="Rectangle 7" descr="Processor">
            <a:extLst>
              <a:ext uri="{FF2B5EF4-FFF2-40B4-BE49-F238E27FC236}">
                <a16:creationId xmlns:a16="http://schemas.microsoft.com/office/drawing/2014/main" id="{A4703172-DB87-0050-811D-C6864F1BBC9F}"/>
              </a:ext>
            </a:extLst>
          </p:cNvPr>
          <p:cNvSpPr/>
          <p:nvPr/>
        </p:nvSpPr>
        <p:spPr>
          <a:xfrm>
            <a:off x="4345325" y="1842504"/>
            <a:ext cx="567158" cy="56715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E0720F-FBC9-B734-F5FC-C6E27B80EF64}"/>
              </a:ext>
            </a:extLst>
          </p:cNvPr>
          <p:cNvSpPr txBox="1"/>
          <p:nvPr/>
        </p:nvSpPr>
        <p:spPr>
          <a:xfrm>
            <a:off x="6520871" y="1878688"/>
            <a:ext cx="204871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+mj-lt"/>
            </a:endParaRPr>
          </a:p>
          <a:p>
            <a:endParaRPr lang="en-US" sz="1200" dirty="0">
              <a:latin typeface="+mj-lt"/>
            </a:endParaRPr>
          </a:p>
          <a:p>
            <a:pPr lvl="0">
              <a:lnSpc>
                <a:spcPct val="100000"/>
              </a:lnSpc>
            </a:pPr>
            <a:r>
              <a:rPr lang="en-US" sz="2200" b="1" dirty="0">
                <a:latin typeface="+mj-lt"/>
              </a:rPr>
              <a:t>Process Flows</a:t>
            </a:r>
          </a:p>
          <a:p>
            <a:pPr lvl="0">
              <a:lnSpc>
                <a:spcPct val="100000"/>
              </a:lnSpc>
            </a:pPr>
            <a:endParaRPr lang="en-US" sz="900" dirty="0">
              <a:latin typeface="+mj-lt"/>
            </a:endParaRPr>
          </a:p>
          <a:p>
            <a:pPr lvl="0">
              <a:lnSpc>
                <a:spcPct val="100000"/>
              </a:lnSpc>
            </a:pPr>
            <a:endParaRPr lang="en-US" dirty="0">
              <a:latin typeface="+mj-lt"/>
            </a:endParaRPr>
          </a:p>
          <a:p>
            <a:pPr lvl="0">
              <a:lnSpc>
                <a:spcPct val="100000"/>
              </a:lnSpc>
            </a:pPr>
            <a:r>
              <a:rPr lang="en-US" sz="1800" dirty="0">
                <a:latin typeface="+mj-lt"/>
              </a:rPr>
              <a:t>Data shall be generated through process flows</a:t>
            </a:r>
            <a:r>
              <a:rPr lang="en-IN" sz="1800" dirty="0">
                <a:latin typeface="+mj-lt"/>
              </a:rPr>
              <a:t>, not data entry, to the extent possible</a:t>
            </a:r>
            <a:endParaRPr lang="en-US" sz="1800" dirty="0">
              <a:latin typeface="+mj-lt"/>
            </a:endParaRPr>
          </a:p>
        </p:txBody>
      </p:sp>
      <p:sp>
        <p:nvSpPr>
          <p:cNvPr id="10" name="Rectangle 9" descr="Database">
            <a:extLst>
              <a:ext uri="{FF2B5EF4-FFF2-40B4-BE49-F238E27FC236}">
                <a16:creationId xmlns:a16="http://schemas.microsoft.com/office/drawing/2014/main" id="{8815C465-BD0F-26E8-E05B-EF35A6985DA7}"/>
              </a:ext>
            </a:extLst>
          </p:cNvPr>
          <p:cNvSpPr/>
          <p:nvPr/>
        </p:nvSpPr>
        <p:spPr>
          <a:xfrm>
            <a:off x="7041167" y="1842504"/>
            <a:ext cx="784156" cy="482407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6F42A9-D2A7-FF84-4DA1-46D0EB794B09}"/>
              </a:ext>
            </a:extLst>
          </p:cNvPr>
          <p:cNvSpPr txBox="1"/>
          <p:nvPr/>
        </p:nvSpPr>
        <p:spPr>
          <a:xfrm>
            <a:off x="9253862" y="1878688"/>
            <a:ext cx="204871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+mj-lt"/>
            </a:endParaRPr>
          </a:p>
          <a:p>
            <a:endParaRPr lang="en-US" sz="1200" dirty="0">
              <a:latin typeface="+mj-lt"/>
            </a:endParaRPr>
          </a:p>
          <a:p>
            <a:pPr lvl="0">
              <a:lnSpc>
                <a:spcPct val="100000"/>
              </a:lnSpc>
            </a:pPr>
            <a:r>
              <a:rPr lang="en-US" sz="2200" b="1" dirty="0">
                <a:latin typeface="+mj-lt"/>
              </a:rPr>
              <a:t>Data Duplication</a:t>
            </a:r>
          </a:p>
          <a:p>
            <a:pPr lvl="0">
              <a:lnSpc>
                <a:spcPct val="100000"/>
              </a:lnSpc>
            </a:pPr>
            <a:endParaRPr lang="en-US" sz="900" dirty="0">
              <a:latin typeface="+mj-lt"/>
            </a:endParaRPr>
          </a:p>
          <a:p>
            <a:pPr lvl="0">
              <a:lnSpc>
                <a:spcPct val="100000"/>
              </a:lnSpc>
            </a:pPr>
            <a:endParaRPr lang="en-US" dirty="0">
              <a:latin typeface="+mj-lt"/>
            </a:endParaRPr>
          </a:p>
          <a:p>
            <a:pPr lvl="0">
              <a:lnSpc>
                <a:spcPct val="100000"/>
              </a:lnSpc>
            </a:pPr>
            <a:r>
              <a:rPr lang="en-US" sz="1800" dirty="0">
                <a:latin typeface="+mj-lt"/>
              </a:rPr>
              <a:t>Data already available in the system shall never be reentered</a:t>
            </a:r>
          </a:p>
        </p:txBody>
      </p:sp>
      <p:sp>
        <p:nvSpPr>
          <p:cNvPr id="14" name="Rectangle 13" descr="Cycle with People">
            <a:extLst>
              <a:ext uri="{FF2B5EF4-FFF2-40B4-BE49-F238E27FC236}">
                <a16:creationId xmlns:a16="http://schemas.microsoft.com/office/drawing/2014/main" id="{60D1A294-8543-5AAC-130D-8604EB580B78}"/>
              </a:ext>
            </a:extLst>
          </p:cNvPr>
          <p:cNvSpPr/>
          <p:nvPr/>
        </p:nvSpPr>
        <p:spPr>
          <a:xfrm>
            <a:off x="9718167" y="1757753"/>
            <a:ext cx="567158" cy="567158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5" name="Graphic 14" descr="Laptop Secure">
            <a:extLst>
              <a:ext uri="{FF2B5EF4-FFF2-40B4-BE49-F238E27FC236}">
                <a16:creationId xmlns:a16="http://schemas.microsoft.com/office/drawing/2014/main" id="{3CD5DB7F-1757-F7EE-5863-BC56F97FDC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95754" y="4464296"/>
            <a:ext cx="2396246" cy="2396246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6387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5105</TotalTime>
  <Words>738</Words>
  <Application>Microsoft Office PowerPoint</Application>
  <PresentationFormat>Widescreen</PresentationFormat>
  <Paragraphs>200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Georgia Pro Cond Light</vt:lpstr>
      <vt:lpstr>Helvetica Neue Medium</vt:lpstr>
      <vt:lpstr>Open Sans</vt:lpstr>
      <vt:lpstr>Wingdings</vt:lpstr>
      <vt:lpstr>Office Theme</vt:lpstr>
      <vt:lpstr>1_Office Theme</vt:lpstr>
      <vt:lpstr>Digitalization of Supply Chain Management  On Indian Railways</vt:lpstr>
      <vt:lpstr>About CRIS (Centre for Railway Information Systems)</vt:lpstr>
      <vt:lpstr>Indian Railways E-Procurement System    … since 2008 </vt:lpstr>
      <vt:lpstr>IREPS Portal Offerings</vt:lpstr>
      <vt:lpstr>Progress Over the Years</vt:lpstr>
      <vt:lpstr>Salient Features</vt:lpstr>
      <vt:lpstr>Salient Features</vt:lpstr>
      <vt:lpstr>Supply Chain</vt:lpstr>
      <vt:lpstr>Computerization Vs. Digital Transformation</vt:lpstr>
      <vt:lpstr>Pre-Tender Activities</vt:lpstr>
      <vt:lpstr>Tendering</vt:lpstr>
      <vt:lpstr>Tender Decision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Contract Management</vt:lpstr>
      <vt:lpstr>Bill Payments</vt:lpstr>
      <vt:lpstr>Other Supply Related Activities</vt:lpstr>
      <vt:lpstr>Inventory Management</vt:lpstr>
      <vt:lpstr>Way Forward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 ab</dc:creator>
  <cp:lastModifiedBy>Raj ab</cp:lastModifiedBy>
  <cp:revision>26</cp:revision>
  <dcterms:created xsi:type="dcterms:W3CDTF">2023-03-19T04:55:34Z</dcterms:created>
  <dcterms:modified xsi:type="dcterms:W3CDTF">2023-03-25T11:27:02Z</dcterms:modified>
</cp:coreProperties>
</file>